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8" r:id="rId4"/>
    <p:sldId id="258" r:id="rId5"/>
    <p:sldId id="279" r:id="rId6"/>
    <p:sldId id="259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80" r:id="rId19"/>
    <p:sldId id="281" r:id="rId20"/>
    <p:sldId id="282" r:id="rId21"/>
    <p:sldId id="283" r:id="rId22"/>
    <p:sldId id="284" r:id="rId23"/>
    <p:sldId id="285" r:id="rId24"/>
    <p:sldId id="289" r:id="rId25"/>
    <p:sldId id="290" r:id="rId26"/>
    <p:sldId id="291" r:id="rId27"/>
    <p:sldId id="292" r:id="rId28"/>
    <p:sldId id="264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7"/>
    <p:restoredTop sz="94693"/>
  </p:normalViewPr>
  <p:slideViewPr>
    <p:cSldViewPr snapToGrid="0" snapToObjects="1">
      <p:cViewPr varScale="1">
        <p:scale>
          <a:sx n="86" d="100"/>
          <a:sy n="86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A5411-059B-4344-9BB9-A6E29F2B154F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7798C-2A4B-EC4B-8E2B-2001086CAB03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non-</a:t>
          </a:r>
          <a:r>
            <a:rPr lang="en-US" dirty="0" err="1" smtClean="0">
              <a:solidFill>
                <a:schemeClr val="tx1"/>
              </a:solidFill>
            </a:rPr>
            <a:t>ascii</a:t>
          </a:r>
          <a:r>
            <a:rPr lang="en-US" dirty="0" smtClean="0">
              <a:solidFill>
                <a:schemeClr val="tx1"/>
              </a:solidFill>
            </a:rPr>
            <a:t> chars, non-English words</a:t>
          </a:r>
          <a:endParaRPr lang="en-US" dirty="0">
            <a:solidFill>
              <a:schemeClr val="tx1"/>
            </a:solidFill>
          </a:endParaRPr>
        </a:p>
      </dgm:t>
    </dgm:pt>
    <dgm:pt modelId="{8A9517CC-6CCD-8B46-B765-A5CCE9C563B1}" type="par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C5E149-6B3F-CD4E-8234-BEF4BA6E8F27}" type="sib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EC0A73-D5D1-F345-85A9-83EB985BF6C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Tokenization (</a:t>
          </a:r>
          <a:r>
            <a:rPr lang="en-US" b="1" dirty="0" err="1" smtClean="0">
              <a:solidFill>
                <a:schemeClr val="tx1"/>
              </a:solidFill>
            </a:rPr>
            <a:t>spaCy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Lemmatization</a:t>
          </a:r>
          <a:endParaRPr lang="en-US" dirty="0">
            <a:solidFill>
              <a:schemeClr val="tx1"/>
            </a:solidFill>
          </a:endParaRPr>
        </a:p>
      </dgm:t>
    </dgm:pt>
    <dgm:pt modelId="{584BB0A3-D3EC-EC41-A7AD-553F82458BA6}" type="par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580952-E1C9-BE4A-B04B-B00B9BEA31E7}" type="sib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8E8DB5-B29F-4247-A4FB-FF08C63F7FFC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Vectorization (</a:t>
          </a:r>
          <a:r>
            <a:rPr lang="en-US" b="1" dirty="0" err="1" smtClean="0">
              <a:solidFill>
                <a:schemeClr val="tx1"/>
              </a:solidFill>
            </a:rPr>
            <a:t>CountVectorizer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49740 features</a:t>
          </a:r>
          <a:endParaRPr lang="en-US" dirty="0">
            <a:solidFill>
              <a:schemeClr val="tx1"/>
            </a:solidFill>
          </a:endParaRPr>
        </a:p>
      </dgm:t>
    </dgm:pt>
    <dgm:pt modelId="{AD336DCC-97DF-644C-A0F8-1B3EF4A62899}" type="par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A2DB58C-3A3B-DB4A-B900-93E66B694CF8}" type="sib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3E4538F-0E40-D340-8019-52788DB0089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Removed rare features (&lt;25 occurrences)</a:t>
          </a:r>
        </a:p>
        <a:p>
          <a:r>
            <a:rPr lang="en-US" dirty="0" smtClean="0">
              <a:solidFill>
                <a:schemeClr val="tx1"/>
              </a:solidFill>
            </a:rPr>
            <a:t>5000 </a:t>
          </a:r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CB50F2D8-7DC1-1F42-99A2-558ABAD9BF83}" type="par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F88C2E-191B-7C47-9DC3-DE417AF15252}" type="sib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4014AFD-3292-3149-B64E-F7352ECC6500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Dimensionality Reduction and Topic Modelling (LDA)</a:t>
          </a:r>
        </a:p>
        <a:p>
          <a:r>
            <a:rPr lang="en-US" dirty="0" smtClean="0">
              <a:solidFill>
                <a:schemeClr val="tx1"/>
              </a:solidFill>
            </a:rPr>
            <a:t>6 features</a:t>
          </a:r>
          <a:endParaRPr lang="en-US" dirty="0">
            <a:solidFill>
              <a:schemeClr val="tx1"/>
            </a:solidFill>
          </a:endParaRPr>
        </a:p>
      </dgm:t>
    </dgm:pt>
    <dgm:pt modelId="{89870306-9B42-6545-8D95-7F8D4BEB4B2E}" type="parTrans" cxnId="{35E78C5E-C4BF-0042-AAD0-A7BEB8A8E9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7386F1-407D-6242-80C9-878F1A2FFF63}" type="sibTrans" cxnId="{35E78C5E-C4BF-0042-AAD0-A7BEB8A8E972}">
      <dgm:prSet/>
      <dgm:spPr/>
      <dgm:t>
        <a:bodyPr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72464B9B-7229-6A4F-BE62-49AC24F96335}">
      <dgm:prSet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Clustering (</a:t>
          </a:r>
          <a:r>
            <a:rPr lang="en-US" b="1" dirty="0" err="1" smtClean="0">
              <a:solidFill>
                <a:schemeClr val="tx1"/>
              </a:solidFill>
            </a:rPr>
            <a:t>kMeans</a:t>
          </a:r>
          <a:r>
            <a:rPr lang="en-US" b="1" dirty="0" smtClean="0">
              <a:solidFill>
                <a:schemeClr val="tx1"/>
              </a:solidFill>
            </a:rPr>
            <a:t>)                                             </a:t>
          </a:r>
          <a:r>
            <a:rPr lang="en-US" b="0" dirty="0" smtClean="0">
              <a:solidFill>
                <a:schemeClr val="tx1"/>
              </a:solidFill>
            </a:rPr>
            <a:t>6 clusters</a:t>
          </a:r>
        </a:p>
      </dgm:t>
    </dgm:pt>
    <dgm:pt modelId="{816E3012-0478-F647-9BCD-F275139FDF01}" type="parTrans" cxnId="{603F4C88-7BB2-1648-954F-7DE3C4050A7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7709CD-9065-6C48-AFB7-5346E81998AF}" type="sibTrans" cxnId="{603F4C88-7BB2-1648-954F-7DE3C4050A7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58B3D88-86DA-B34B-AD37-82B1BC9AECC9}">
      <dgm:prSet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Analysis of clusters</a:t>
          </a:r>
          <a:endParaRPr lang="en-US" b="1" dirty="0">
            <a:solidFill>
              <a:schemeClr val="tx1"/>
            </a:solidFill>
          </a:endParaRPr>
        </a:p>
      </dgm:t>
    </dgm:pt>
    <dgm:pt modelId="{AD8D5472-FB69-BA4D-B434-9CEBE467F5CE}" type="parTrans" cxnId="{047A120E-9B8E-DA47-B839-2CFDB412556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B8F08E-5530-304E-B717-3B80BE207B90}" type="sibTrans" cxnId="{047A120E-9B8E-DA47-B839-2CFDB412556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D80C0C-51E6-4140-83D9-5A2F0F08E49F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email ids, links, stop words etc.</a:t>
          </a:r>
          <a:endParaRPr lang="en-US" dirty="0">
            <a:solidFill>
              <a:schemeClr val="tx1"/>
            </a:solidFill>
          </a:endParaRPr>
        </a:p>
      </dgm:t>
    </dgm:pt>
    <dgm:pt modelId="{5A019CC3-8856-D748-B2C3-BF0A2C535927}" type="parTrans" cxnId="{7E2FAD89-711E-8448-9913-4CF4A587BFFB}">
      <dgm:prSet/>
      <dgm:spPr/>
      <dgm:t>
        <a:bodyPr/>
        <a:lstStyle/>
        <a:p>
          <a:endParaRPr lang="en-US"/>
        </a:p>
      </dgm:t>
    </dgm:pt>
    <dgm:pt modelId="{06369288-2155-F84F-A160-6FC37E526BD7}" type="sibTrans" cxnId="{7E2FAD89-711E-8448-9913-4CF4A587BFFB}">
      <dgm:prSet/>
      <dgm:spPr/>
      <dgm:t>
        <a:bodyPr/>
        <a:lstStyle/>
        <a:p>
          <a:endParaRPr lang="en-US"/>
        </a:p>
      </dgm:t>
    </dgm:pt>
    <dgm:pt modelId="{CBF7AD9B-8BE0-4746-9D28-65BB9587D8F2}" type="pres">
      <dgm:prSet presAssocID="{FB9A5411-059B-4344-9BB9-A6E29F2B15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5706E9-ED11-5745-A338-57022350A56F}" type="pres">
      <dgm:prSet presAssocID="{7CF7798C-2A4B-EC4B-8E2B-2001086CAB03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FAAEF-4B57-904E-B383-67C78A19C234}" type="pres">
      <dgm:prSet presAssocID="{2BC5E149-6B3F-CD4E-8234-BEF4BA6E8F27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9E9F126-9928-1F4A-B68A-7B37E5C287F9}" type="pres">
      <dgm:prSet presAssocID="{2BC5E149-6B3F-CD4E-8234-BEF4BA6E8F27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AC5966C0-A005-7240-AAD7-DE6886FE9EEC}" type="pres">
      <dgm:prSet presAssocID="{15D80C0C-51E6-4140-83D9-5A2F0F08E49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10AF9-C53B-1C42-B21B-464987C1461A}" type="pres">
      <dgm:prSet presAssocID="{06369288-2155-F84F-A160-6FC37E526BD7}" presName="sibTrans" presStyleLbl="sibTrans2D1" presStyleIdx="1" presStyleCnt="7"/>
      <dgm:spPr/>
      <dgm:t>
        <a:bodyPr/>
        <a:lstStyle/>
        <a:p>
          <a:endParaRPr lang="en-US"/>
        </a:p>
      </dgm:t>
    </dgm:pt>
    <dgm:pt modelId="{C9566A44-C537-FA43-A381-1925782BECFE}" type="pres">
      <dgm:prSet presAssocID="{06369288-2155-F84F-A160-6FC37E526BD7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BFDE2712-1A43-644A-823F-1CEACAD3922B}" type="pres">
      <dgm:prSet presAssocID="{8FEC0A73-D5D1-F345-85A9-83EB985BF6C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643A7-8F72-B94D-A245-902A78F9C6A3}" type="pres">
      <dgm:prSet presAssocID="{7B580952-E1C9-BE4A-B04B-B00B9BEA31E7}" presName="sibTrans" presStyleLbl="sibTrans2D1" presStyleIdx="2" presStyleCnt="7"/>
      <dgm:spPr/>
      <dgm:t>
        <a:bodyPr/>
        <a:lstStyle/>
        <a:p>
          <a:endParaRPr lang="en-US"/>
        </a:p>
      </dgm:t>
    </dgm:pt>
    <dgm:pt modelId="{345FE7E3-CB56-7943-8EA5-0D8D7F3456F1}" type="pres">
      <dgm:prSet presAssocID="{7B580952-E1C9-BE4A-B04B-B00B9BEA31E7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9DF36891-4223-3049-8F2C-03360294DFD1}" type="pres">
      <dgm:prSet presAssocID="{B28E8DB5-B29F-4247-A4FB-FF08C63F7FFC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3AF60-3CFD-4A4F-B272-7F71C345EFCD}" type="pres">
      <dgm:prSet presAssocID="{FA2DB58C-3A3B-DB4A-B900-93E66B694CF8}" presName="sibTrans" presStyleLbl="sibTrans2D1" presStyleIdx="3" presStyleCnt="7"/>
      <dgm:spPr/>
      <dgm:t>
        <a:bodyPr/>
        <a:lstStyle/>
        <a:p>
          <a:endParaRPr lang="en-US"/>
        </a:p>
      </dgm:t>
    </dgm:pt>
    <dgm:pt modelId="{04ACF4DC-E860-F44A-9CB3-EF7E1086F7F3}" type="pres">
      <dgm:prSet presAssocID="{FA2DB58C-3A3B-DB4A-B900-93E66B694CF8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65F18349-831E-1E44-9A09-1C2587737741}" type="pres">
      <dgm:prSet presAssocID="{53E4538F-0E40-D340-8019-52788DB0089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1C4C2-83BC-D04E-A9EF-EDEFF1BC1229}" type="pres">
      <dgm:prSet presAssocID="{D0F88C2E-191B-7C47-9DC3-DE417AF15252}" presName="sibTrans" presStyleLbl="sibTrans2D1" presStyleIdx="4" presStyleCnt="7"/>
      <dgm:spPr/>
      <dgm:t>
        <a:bodyPr/>
        <a:lstStyle/>
        <a:p>
          <a:endParaRPr lang="en-US"/>
        </a:p>
      </dgm:t>
    </dgm:pt>
    <dgm:pt modelId="{CB385118-E04E-274C-B890-3859A2C60806}" type="pres">
      <dgm:prSet presAssocID="{D0F88C2E-191B-7C47-9DC3-DE417AF15252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F156FD8C-579E-044D-80B2-EFCCB3BC670E}" type="pres">
      <dgm:prSet presAssocID="{F4014AFD-3292-3149-B64E-F7352ECC650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FD3B5-3797-4841-8445-678691E7BA2C}" type="pres">
      <dgm:prSet presAssocID="{567386F1-407D-6242-80C9-878F1A2FFF63}" presName="sibTrans" presStyleLbl="sibTrans2D1" presStyleIdx="5" presStyleCnt="7"/>
      <dgm:spPr/>
      <dgm:t>
        <a:bodyPr/>
        <a:lstStyle/>
        <a:p>
          <a:endParaRPr lang="en-US"/>
        </a:p>
      </dgm:t>
    </dgm:pt>
    <dgm:pt modelId="{89CC2C7E-4F20-BC4C-97FD-E7BC63A1AE7C}" type="pres">
      <dgm:prSet presAssocID="{567386F1-407D-6242-80C9-878F1A2FFF63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E7B9B336-4AFA-EC47-98DA-77DD4040395D}" type="pres">
      <dgm:prSet presAssocID="{72464B9B-7229-6A4F-BE62-49AC24F9633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0AFA1-B377-B045-88CB-C029518B93CF}" type="pres">
      <dgm:prSet presAssocID="{077709CD-9065-6C48-AFB7-5346E81998AF}" presName="sibTrans" presStyleLbl="sibTrans2D1" presStyleIdx="6" presStyleCnt="7"/>
      <dgm:spPr/>
      <dgm:t>
        <a:bodyPr/>
        <a:lstStyle/>
        <a:p>
          <a:endParaRPr lang="en-US"/>
        </a:p>
      </dgm:t>
    </dgm:pt>
    <dgm:pt modelId="{A20E56A2-C97C-C345-92A1-53CB921B094D}" type="pres">
      <dgm:prSet presAssocID="{077709CD-9065-6C48-AFB7-5346E81998AF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E53ECF52-BADE-D143-B8B2-55A9192BF785}" type="pres">
      <dgm:prSet presAssocID="{D58B3D88-86DA-B34B-AD37-82B1BC9AECC9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19FCD0-7B2F-7E43-A1B0-F74F189A3744}" type="presOf" srcId="{D0F88C2E-191B-7C47-9DC3-DE417AF15252}" destId="{DA81C4C2-83BC-D04E-A9EF-EDEFF1BC1229}" srcOrd="0" destOrd="0" presId="urn:microsoft.com/office/officeart/2005/8/layout/process5"/>
    <dgm:cxn modelId="{603F4C88-7BB2-1648-954F-7DE3C4050A7D}" srcId="{FB9A5411-059B-4344-9BB9-A6E29F2B154F}" destId="{72464B9B-7229-6A4F-BE62-49AC24F96335}" srcOrd="6" destOrd="0" parTransId="{816E3012-0478-F647-9BCD-F275139FDF01}" sibTransId="{077709CD-9065-6C48-AFB7-5346E81998AF}"/>
    <dgm:cxn modelId="{35E78C5E-C4BF-0042-AAD0-A7BEB8A8E972}" srcId="{FB9A5411-059B-4344-9BB9-A6E29F2B154F}" destId="{F4014AFD-3292-3149-B64E-F7352ECC6500}" srcOrd="5" destOrd="0" parTransId="{89870306-9B42-6545-8D95-7F8D4BEB4B2E}" sibTransId="{567386F1-407D-6242-80C9-878F1A2FFF63}"/>
    <dgm:cxn modelId="{A1B3DE75-368D-1D4D-93B9-E0AF06F2EAB5}" type="presOf" srcId="{53E4538F-0E40-D340-8019-52788DB0089F}" destId="{65F18349-831E-1E44-9A09-1C2587737741}" srcOrd="0" destOrd="0" presId="urn:microsoft.com/office/officeart/2005/8/layout/process5"/>
    <dgm:cxn modelId="{90701050-AFD7-5547-9180-3DF3E6050A51}" type="presOf" srcId="{FA2DB58C-3A3B-DB4A-B900-93E66B694CF8}" destId="{04ACF4DC-E860-F44A-9CB3-EF7E1086F7F3}" srcOrd="1" destOrd="0" presId="urn:microsoft.com/office/officeart/2005/8/layout/process5"/>
    <dgm:cxn modelId="{90F999AA-2AAF-4845-8D06-E43C5D7AD657}" type="presOf" srcId="{077709CD-9065-6C48-AFB7-5346E81998AF}" destId="{0F60AFA1-B377-B045-88CB-C029518B93CF}" srcOrd="0" destOrd="0" presId="urn:microsoft.com/office/officeart/2005/8/layout/process5"/>
    <dgm:cxn modelId="{80072DDC-4412-5F4A-9E0E-3B5FF52FDF9E}" type="presOf" srcId="{15D80C0C-51E6-4140-83D9-5A2F0F08E49F}" destId="{AC5966C0-A005-7240-AAD7-DE6886FE9EEC}" srcOrd="0" destOrd="0" presId="urn:microsoft.com/office/officeart/2005/8/layout/process5"/>
    <dgm:cxn modelId="{AA00FEFA-3DEC-C64C-B881-A15F803AC7FD}" type="presOf" srcId="{B28E8DB5-B29F-4247-A4FB-FF08C63F7FFC}" destId="{9DF36891-4223-3049-8F2C-03360294DFD1}" srcOrd="0" destOrd="0" presId="urn:microsoft.com/office/officeart/2005/8/layout/process5"/>
    <dgm:cxn modelId="{EE6FC613-C937-9247-BD8C-0AD4F7A66F18}" type="presOf" srcId="{7CF7798C-2A4B-EC4B-8E2B-2001086CAB03}" destId="{965706E9-ED11-5745-A338-57022350A56F}" srcOrd="0" destOrd="0" presId="urn:microsoft.com/office/officeart/2005/8/layout/process5"/>
    <dgm:cxn modelId="{0FF19269-86CB-854B-A299-782253217E55}" srcId="{FB9A5411-059B-4344-9BB9-A6E29F2B154F}" destId="{8FEC0A73-D5D1-F345-85A9-83EB985BF6CF}" srcOrd="2" destOrd="0" parTransId="{584BB0A3-D3EC-EC41-A7AD-553F82458BA6}" sibTransId="{7B580952-E1C9-BE4A-B04B-B00B9BEA31E7}"/>
    <dgm:cxn modelId="{ACDCB96A-0961-AA48-816A-35238AD6CAF9}" type="presOf" srcId="{FA2DB58C-3A3B-DB4A-B900-93E66B694CF8}" destId="{9053AF60-3CFD-4A4F-B272-7F71C345EFCD}" srcOrd="0" destOrd="0" presId="urn:microsoft.com/office/officeart/2005/8/layout/process5"/>
    <dgm:cxn modelId="{845DDBD2-EB58-2A4E-ADFA-8C58B42A44B5}" type="presOf" srcId="{7B580952-E1C9-BE4A-B04B-B00B9BEA31E7}" destId="{2CD643A7-8F72-B94D-A245-902A78F9C6A3}" srcOrd="0" destOrd="0" presId="urn:microsoft.com/office/officeart/2005/8/layout/process5"/>
    <dgm:cxn modelId="{9FECFC86-41D1-2D45-9249-EE65D94F6424}" type="presOf" srcId="{F4014AFD-3292-3149-B64E-F7352ECC6500}" destId="{F156FD8C-579E-044D-80B2-EFCCB3BC670E}" srcOrd="0" destOrd="0" presId="urn:microsoft.com/office/officeart/2005/8/layout/process5"/>
    <dgm:cxn modelId="{E65C3CA1-1ECE-D047-B86E-64AEF76BE72D}" type="presOf" srcId="{FB9A5411-059B-4344-9BB9-A6E29F2B154F}" destId="{CBF7AD9B-8BE0-4746-9D28-65BB9587D8F2}" srcOrd="0" destOrd="0" presId="urn:microsoft.com/office/officeart/2005/8/layout/process5"/>
    <dgm:cxn modelId="{DEA279CE-4139-D249-858A-B37121581D39}" type="presOf" srcId="{077709CD-9065-6C48-AFB7-5346E81998AF}" destId="{A20E56A2-C97C-C345-92A1-53CB921B094D}" srcOrd="1" destOrd="0" presId="urn:microsoft.com/office/officeart/2005/8/layout/process5"/>
    <dgm:cxn modelId="{EF84707C-14CC-5845-A680-007711F53B60}" type="presOf" srcId="{2BC5E149-6B3F-CD4E-8234-BEF4BA6E8F27}" destId="{09E9F126-9928-1F4A-B68A-7B37E5C287F9}" srcOrd="1" destOrd="0" presId="urn:microsoft.com/office/officeart/2005/8/layout/process5"/>
    <dgm:cxn modelId="{7E5EF6FA-3A47-2543-8318-59DEFDE71814}" type="presOf" srcId="{06369288-2155-F84F-A160-6FC37E526BD7}" destId="{11D10AF9-C53B-1C42-B21B-464987C1461A}" srcOrd="0" destOrd="0" presId="urn:microsoft.com/office/officeart/2005/8/layout/process5"/>
    <dgm:cxn modelId="{0D8F39E6-BB62-904D-8F6D-68FCCBE3F423}" type="presOf" srcId="{D0F88C2E-191B-7C47-9DC3-DE417AF15252}" destId="{CB385118-E04E-274C-B890-3859A2C60806}" srcOrd="1" destOrd="0" presId="urn:microsoft.com/office/officeart/2005/8/layout/process5"/>
    <dgm:cxn modelId="{3469896E-352E-CD42-A546-26BB422F80A5}" type="presOf" srcId="{7B580952-E1C9-BE4A-B04B-B00B9BEA31E7}" destId="{345FE7E3-CB56-7943-8EA5-0D8D7F3456F1}" srcOrd="1" destOrd="0" presId="urn:microsoft.com/office/officeart/2005/8/layout/process5"/>
    <dgm:cxn modelId="{DA394F97-17FE-9248-9D15-33843464F5EC}" type="presOf" srcId="{72464B9B-7229-6A4F-BE62-49AC24F96335}" destId="{E7B9B336-4AFA-EC47-98DA-77DD4040395D}" srcOrd="0" destOrd="0" presId="urn:microsoft.com/office/officeart/2005/8/layout/process5"/>
    <dgm:cxn modelId="{E0B5B013-8B48-B34A-8ADD-D9763BF29709}" srcId="{FB9A5411-059B-4344-9BB9-A6E29F2B154F}" destId="{B28E8DB5-B29F-4247-A4FB-FF08C63F7FFC}" srcOrd="3" destOrd="0" parTransId="{AD336DCC-97DF-644C-A0F8-1B3EF4A62899}" sibTransId="{FA2DB58C-3A3B-DB4A-B900-93E66B694CF8}"/>
    <dgm:cxn modelId="{047A120E-9B8E-DA47-B839-2CFDB4125563}" srcId="{FB9A5411-059B-4344-9BB9-A6E29F2B154F}" destId="{D58B3D88-86DA-B34B-AD37-82B1BC9AECC9}" srcOrd="7" destOrd="0" parTransId="{AD8D5472-FB69-BA4D-B434-9CEBE467F5CE}" sibTransId="{32B8F08E-5530-304E-B717-3B80BE207B90}"/>
    <dgm:cxn modelId="{E30D64D4-19CD-C941-91E9-0730941EC0EA}" type="presOf" srcId="{D58B3D88-86DA-B34B-AD37-82B1BC9AECC9}" destId="{E53ECF52-BADE-D143-B8B2-55A9192BF785}" srcOrd="0" destOrd="0" presId="urn:microsoft.com/office/officeart/2005/8/layout/process5"/>
    <dgm:cxn modelId="{7E2FAD89-711E-8448-9913-4CF4A587BFFB}" srcId="{FB9A5411-059B-4344-9BB9-A6E29F2B154F}" destId="{15D80C0C-51E6-4140-83D9-5A2F0F08E49F}" srcOrd="1" destOrd="0" parTransId="{5A019CC3-8856-D748-B2C3-BF0A2C535927}" sibTransId="{06369288-2155-F84F-A160-6FC37E526BD7}"/>
    <dgm:cxn modelId="{CC6D7E92-883C-214A-BF1C-B1127765B9AF}" srcId="{FB9A5411-059B-4344-9BB9-A6E29F2B154F}" destId="{53E4538F-0E40-D340-8019-52788DB0089F}" srcOrd="4" destOrd="0" parTransId="{CB50F2D8-7DC1-1F42-99A2-558ABAD9BF83}" sibTransId="{D0F88C2E-191B-7C47-9DC3-DE417AF15252}"/>
    <dgm:cxn modelId="{5EDDB040-78F9-5D42-AF5F-E5F353196B21}" srcId="{FB9A5411-059B-4344-9BB9-A6E29F2B154F}" destId="{7CF7798C-2A4B-EC4B-8E2B-2001086CAB03}" srcOrd="0" destOrd="0" parTransId="{8A9517CC-6CCD-8B46-B765-A5CCE9C563B1}" sibTransId="{2BC5E149-6B3F-CD4E-8234-BEF4BA6E8F27}"/>
    <dgm:cxn modelId="{312A7A98-AD41-E345-A45D-1CE443CDA859}" type="presOf" srcId="{567386F1-407D-6242-80C9-878F1A2FFF63}" destId="{D87FD3B5-3797-4841-8445-678691E7BA2C}" srcOrd="0" destOrd="0" presId="urn:microsoft.com/office/officeart/2005/8/layout/process5"/>
    <dgm:cxn modelId="{E9A240CF-D3BC-F24A-AD61-A43C3F9C9A8A}" type="presOf" srcId="{06369288-2155-F84F-A160-6FC37E526BD7}" destId="{C9566A44-C537-FA43-A381-1925782BECFE}" srcOrd="1" destOrd="0" presId="urn:microsoft.com/office/officeart/2005/8/layout/process5"/>
    <dgm:cxn modelId="{465C999B-FD33-AD45-8FE8-81BF77FC4C32}" type="presOf" srcId="{8FEC0A73-D5D1-F345-85A9-83EB985BF6CF}" destId="{BFDE2712-1A43-644A-823F-1CEACAD3922B}" srcOrd="0" destOrd="0" presId="urn:microsoft.com/office/officeart/2005/8/layout/process5"/>
    <dgm:cxn modelId="{ABC2CDCE-23C0-4148-8177-CC552ABB3B86}" type="presOf" srcId="{567386F1-407D-6242-80C9-878F1A2FFF63}" destId="{89CC2C7E-4F20-BC4C-97FD-E7BC63A1AE7C}" srcOrd="1" destOrd="0" presId="urn:microsoft.com/office/officeart/2005/8/layout/process5"/>
    <dgm:cxn modelId="{D4B24569-3A2D-8B4F-AF78-CEF5EA1F36B0}" type="presOf" srcId="{2BC5E149-6B3F-CD4E-8234-BEF4BA6E8F27}" destId="{AD5FAAEF-4B57-904E-B383-67C78A19C234}" srcOrd="0" destOrd="0" presId="urn:microsoft.com/office/officeart/2005/8/layout/process5"/>
    <dgm:cxn modelId="{DBBF8197-400C-DC41-A082-72D6EEEE6ECD}" type="presParOf" srcId="{CBF7AD9B-8BE0-4746-9D28-65BB9587D8F2}" destId="{965706E9-ED11-5745-A338-57022350A56F}" srcOrd="0" destOrd="0" presId="urn:microsoft.com/office/officeart/2005/8/layout/process5"/>
    <dgm:cxn modelId="{F78EBA0F-917F-494C-989A-7482EDED62AA}" type="presParOf" srcId="{CBF7AD9B-8BE0-4746-9D28-65BB9587D8F2}" destId="{AD5FAAEF-4B57-904E-B383-67C78A19C234}" srcOrd="1" destOrd="0" presId="urn:microsoft.com/office/officeart/2005/8/layout/process5"/>
    <dgm:cxn modelId="{4C37D744-7B79-AA4A-9197-C4DA2A6579D4}" type="presParOf" srcId="{AD5FAAEF-4B57-904E-B383-67C78A19C234}" destId="{09E9F126-9928-1F4A-B68A-7B37E5C287F9}" srcOrd="0" destOrd="0" presId="urn:microsoft.com/office/officeart/2005/8/layout/process5"/>
    <dgm:cxn modelId="{52C02441-32C3-0448-91D0-341C4A173EFE}" type="presParOf" srcId="{CBF7AD9B-8BE0-4746-9D28-65BB9587D8F2}" destId="{AC5966C0-A005-7240-AAD7-DE6886FE9EEC}" srcOrd="2" destOrd="0" presId="urn:microsoft.com/office/officeart/2005/8/layout/process5"/>
    <dgm:cxn modelId="{BD1870B8-BDF1-E348-9BFA-16D49F2598F9}" type="presParOf" srcId="{CBF7AD9B-8BE0-4746-9D28-65BB9587D8F2}" destId="{11D10AF9-C53B-1C42-B21B-464987C1461A}" srcOrd="3" destOrd="0" presId="urn:microsoft.com/office/officeart/2005/8/layout/process5"/>
    <dgm:cxn modelId="{11EAECCF-C17E-764B-97DA-63D7B29595C0}" type="presParOf" srcId="{11D10AF9-C53B-1C42-B21B-464987C1461A}" destId="{C9566A44-C537-FA43-A381-1925782BECFE}" srcOrd="0" destOrd="0" presId="urn:microsoft.com/office/officeart/2005/8/layout/process5"/>
    <dgm:cxn modelId="{D2AEC32B-19D6-B841-9E13-9164DF20FF2F}" type="presParOf" srcId="{CBF7AD9B-8BE0-4746-9D28-65BB9587D8F2}" destId="{BFDE2712-1A43-644A-823F-1CEACAD3922B}" srcOrd="4" destOrd="0" presId="urn:microsoft.com/office/officeart/2005/8/layout/process5"/>
    <dgm:cxn modelId="{F3AB7F0C-2194-E243-B2ED-8BD5F3CCDBC8}" type="presParOf" srcId="{CBF7AD9B-8BE0-4746-9D28-65BB9587D8F2}" destId="{2CD643A7-8F72-B94D-A245-902A78F9C6A3}" srcOrd="5" destOrd="0" presId="urn:microsoft.com/office/officeart/2005/8/layout/process5"/>
    <dgm:cxn modelId="{54B99A0A-862C-5E4A-9AA4-B8737F986AF8}" type="presParOf" srcId="{2CD643A7-8F72-B94D-A245-902A78F9C6A3}" destId="{345FE7E3-CB56-7943-8EA5-0D8D7F3456F1}" srcOrd="0" destOrd="0" presId="urn:microsoft.com/office/officeart/2005/8/layout/process5"/>
    <dgm:cxn modelId="{417D51AE-C97C-3E4B-BF9D-B9324929BB2B}" type="presParOf" srcId="{CBF7AD9B-8BE0-4746-9D28-65BB9587D8F2}" destId="{9DF36891-4223-3049-8F2C-03360294DFD1}" srcOrd="6" destOrd="0" presId="urn:microsoft.com/office/officeart/2005/8/layout/process5"/>
    <dgm:cxn modelId="{AF4E77EE-72E7-DD4E-92BA-446DB1040795}" type="presParOf" srcId="{CBF7AD9B-8BE0-4746-9D28-65BB9587D8F2}" destId="{9053AF60-3CFD-4A4F-B272-7F71C345EFCD}" srcOrd="7" destOrd="0" presId="urn:microsoft.com/office/officeart/2005/8/layout/process5"/>
    <dgm:cxn modelId="{CF07C570-964D-B242-B566-5861F8E89F78}" type="presParOf" srcId="{9053AF60-3CFD-4A4F-B272-7F71C345EFCD}" destId="{04ACF4DC-E860-F44A-9CB3-EF7E1086F7F3}" srcOrd="0" destOrd="0" presId="urn:microsoft.com/office/officeart/2005/8/layout/process5"/>
    <dgm:cxn modelId="{054B4AB0-EA6C-AD41-9513-F18256BB4F7C}" type="presParOf" srcId="{CBF7AD9B-8BE0-4746-9D28-65BB9587D8F2}" destId="{65F18349-831E-1E44-9A09-1C2587737741}" srcOrd="8" destOrd="0" presId="urn:microsoft.com/office/officeart/2005/8/layout/process5"/>
    <dgm:cxn modelId="{65147025-B41A-0545-A167-C5589077F659}" type="presParOf" srcId="{CBF7AD9B-8BE0-4746-9D28-65BB9587D8F2}" destId="{DA81C4C2-83BC-D04E-A9EF-EDEFF1BC1229}" srcOrd="9" destOrd="0" presId="urn:microsoft.com/office/officeart/2005/8/layout/process5"/>
    <dgm:cxn modelId="{3071C9AA-0BBD-0A4C-86B9-3CEEC18C6751}" type="presParOf" srcId="{DA81C4C2-83BC-D04E-A9EF-EDEFF1BC1229}" destId="{CB385118-E04E-274C-B890-3859A2C60806}" srcOrd="0" destOrd="0" presId="urn:microsoft.com/office/officeart/2005/8/layout/process5"/>
    <dgm:cxn modelId="{0D85901A-ABE6-5747-9C33-EB83619DDDD9}" type="presParOf" srcId="{CBF7AD9B-8BE0-4746-9D28-65BB9587D8F2}" destId="{F156FD8C-579E-044D-80B2-EFCCB3BC670E}" srcOrd="10" destOrd="0" presId="urn:microsoft.com/office/officeart/2005/8/layout/process5"/>
    <dgm:cxn modelId="{CFBBB5F3-DEDA-1942-AF99-C439C84E0210}" type="presParOf" srcId="{CBF7AD9B-8BE0-4746-9D28-65BB9587D8F2}" destId="{D87FD3B5-3797-4841-8445-678691E7BA2C}" srcOrd="11" destOrd="0" presId="urn:microsoft.com/office/officeart/2005/8/layout/process5"/>
    <dgm:cxn modelId="{63321BCD-6067-3F41-A025-B7BA82DE9F6A}" type="presParOf" srcId="{D87FD3B5-3797-4841-8445-678691E7BA2C}" destId="{89CC2C7E-4F20-BC4C-97FD-E7BC63A1AE7C}" srcOrd="0" destOrd="0" presId="urn:microsoft.com/office/officeart/2005/8/layout/process5"/>
    <dgm:cxn modelId="{195E538F-A67D-F44D-9065-190A499B72A1}" type="presParOf" srcId="{CBF7AD9B-8BE0-4746-9D28-65BB9587D8F2}" destId="{E7B9B336-4AFA-EC47-98DA-77DD4040395D}" srcOrd="12" destOrd="0" presId="urn:microsoft.com/office/officeart/2005/8/layout/process5"/>
    <dgm:cxn modelId="{48D47FF6-4303-F340-9462-865EE900D024}" type="presParOf" srcId="{CBF7AD9B-8BE0-4746-9D28-65BB9587D8F2}" destId="{0F60AFA1-B377-B045-88CB-C029518B93CF}" srcOrd="13" destOrd="0" presId="urn:microsoft.com/office/officeart/2005/8/layout/process5"/>
    <dgm:cxn modelId="{5B71CDD4-6E18-1346-A015-7A8401E7BD12}" type="presParOf" srcId="{0F60AFA1-B377-B045-88CB-C029518B93CF}" destId="{A20E56A2-C97C-C345-92A1-53CB921B094D}" srcOrd="0" destOrd="0" presId="urn:microsoft.com/office/officeart/2005/8/layout/process5"/>
    <dgm:cxn modelId="{CA40A58F-C8DB-594C-A6D6-698A97D53430}" type="presParOf" srcId="{CBF7AD9B-8BE0-4746-9D28-65BB9587D8F2}" destId="{E53ECF52-BADE-D143-B8B2-55A9192BF785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9A5411-059B-4344-9BB9-A6E29F2B154F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7798C-2A4B-EC4B-8E2B-2001086CAB03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non-</a:t>
          </a:r>
          <a:r>
            <a:rPr lang="en-US" dirty="0" err="1" smtClean="0">
              <a:solidFill>
                <a:schemeClr val="tx1"/>
              </a:solidFill>
            </a:rPr>
            <a:t>ascii</a:t>
          </a:r>
          <a:r>
            <a:rPr lang="en-US" dirty="0" smtClean="0">
              <a:solidFill>
                <a:schemeClr val="tx1"/>
              </a:solidFill>
            </a:rPr>
            <a:t> chars, non-English words</a:t>
          </a:r>
          <a:endParaRPr lang="en-US" dirty="0">
            <a:solidFill>
              <a:schemeClr val="tx1"/>
            </a:solidFill>
          </a:endParaRPr>
        </a:p>
      </dgm:t>
    </dgm:pt>
    <dgm:pt modelId="{8A9517CC-6CCD-8B46-B765-A5CCE9C563B1}" type="par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C5E149-6B3F-CD4E-8234-BEF4BA6E8F27}" type="sib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BF7AD9B-8BE0-4746-9D28-65BB9587D8F2}" type="pres">
      <dgm:prSet presAssocID="{FB9A5411-059B-4344-9BB9-A6E29F2B15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5706E9-ED11-5745-A338-57022350A56F}" type="pres">
      <dgm:prSet presAssocID="{7CF7798C-2A4B-EC4B-8E2B-2001086CAB03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B0BB03-5ED9-CB4D-95D3-2154054BB4DA}" type="presOf" srcId="{7CF7798C-2A4B-EC4B-8E2B-2001086CAB03}" destId="{965706E9-ED11-5745-A338-57022350A56F}" srcOrd="0" destOrd="0" presId="urn:microsoft.com/office/officeart/2005/8/layout/process5"/>
    <dgm:cxn modelId="{5EDDB040-78F9-5D42-AF5F-E5F353196B21}" srcId="{FB9A5411-059B-4344-9BB9-A6E29F2B154F}" destId="{7CF7798C-2A4B-EC4B-8E2B-2001086CAB03}" srcOrd="0" destOrd="0" parTransId="{8A9517CC-6CCD-8B46-B765-A5CCE9C563B1}" sibTransId="{2BC5E149-6B3F-CD4E-8234-BEF4BA6E8F27}"/>
    <dgm:cxn modelId="{E450712C-6F45-1F40-B334-10501522F4B5}" type="presOf" srcId="{FB9A5411-059B-4344-9BB9-A6E29F2B154F}" destId="{CBF7AD9B-8BE0-4746-9D28-65BB9587D8F2}" srcOrd="0" destOrd="0" presId="urn:microsoft.com/office/officeart/2005/8/layout/process5"/>
    <dgm:cxn modelId="{CE34E4F8-8642-2543-8C85-BD4D6316D5B5}" type="presParOf" srcId="{CBF7AD9B-8BE0-4746-9D28-65BB9587D8F2}" destId="{965706E9-ED11-5745-A338-57022350A56F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9A5411-059B-4344-9BB9-A6E29F2B154F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7798C-2A4B-EC4B-8E2B-2001086CAB03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non-</a:t>
          </a:r>
          <a:r>
            <a:rPr lang="en-US" dirty="0" err="1" smtClean="0">
              <a:solidFill>
                <a:schemeClr val="tx1"/>
              </a:solidFill>
            </a:rPr>
            <a:t>ascii</a:t>
          </a:r>
          <a:r>
            <a:rPr lang="en-US" dirty="0" smtClean="0">
              <a:solidFill>
                <a:schemeClr val="tx1"/>
              </a:solidFill>
            </a:rPr>
            <a:t> chars, non-English words</a:t>
          </a:r>
          <a:endParaRPr lang="en-US" dirty="0">
            <a:solidFill>
              <a:schemeClr val="tx1"/>
            </a:solidFill>
          </a:endParaRPr>
        </a:p>
      </dgm:t>
    </dgm:pt>
    <dgm:pt modelId="{8A9517CC-6CCD-8B46-B765-A5CCE9C563B1}" type="par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C5E149-6B3F-CD4E-8234-BEF4BA6E8F27}" type="sib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D80C0C-51E6-4140-83D9-5A2F0F08E49F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email ids, links, stop words etc.</a:t>
          </a:r>
          <a:endParaRPr lang="en-US" dirty="0">
            <a:solidFill>
              <a:schemeClr val="tx1"/>
            </a:solidFill>
          </a:endParaRPr>
        </a:p>
      </dgm:t>
    </dgm:pt>
    <dgm:pt modelId="{5A019CC3-8856-D748-B2C3-BF0A2C535927}" type="parTrans" cxnId="{7E2FAD89-711E-8448-9913-4CF4A587BFFB}">
      <dgm:prSet/>
      <dgm:spPr/>
      <dgm:t>
        <a:bodyPr/>
        <a:lstStyle/>
        <a:p>
          <a:endParaRPr lang="en-US"/>
        </a:p>
      </dgm:t>
    </dgm:pt>
    <dgm:pt modelId="{06369288-2155-F84F-A160-6FC37E526BD7}" type="sibTrans" cxnId="{7E2FAD89-711E-8448-9913-4CF4A587BFFB}">
      <dgm:prSet/>
      <dgm:spPr/>
      <dgm:t>
        <a:bodyPr/>
        <a:lstStyle/>
        <a:p>
          <a:endParaRPr lang="en-US"/>
        </a:p>
      </dgm:t>
    </dgm:pt>
    <dgm:pt modelId="{CBF7AD9B-8BE0-4746-9D28-65BB9587D8F2}" type="pres">
      <dgm:prSet presAssocID="{FB9A5411-059B-4344-9BB9-A6E29F2B15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5706E9-ED11-5745-A338-57022350A56F}" type="pres">
      <dgm:prSet presAssocID="{7CF7798C-2A4B-EC4B-8E2B-2001086CAB03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FAAEF-4B57-904E-B383-67C78A19C234}" type="pres">
      <dgm:prSet presAssocID="{2BC5E149-6B3F-CD4E-8234-BEF4BA6E8F2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09E9F126-9928-1F4A-B68A-7B37E5C287F9}" type="pres">
      <dgm:prSet presAssocID="{2BC5E149-6B3F-CD4E-8234-BEF4BA6E8F27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AC5966C0-A005-7240-AAD7-DE6886FE9EEC}" type="pres">
      <dgm:prSet presAssocID="{15D80C0C-51E6-4140-83D9-5A2F0F08E49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6E66C2-2E77-3643-A136-339E163A771C}" type="presOf" srcId="{15D80C0C-51E6-4140-83D9-5A2F0F08E49F}" destId="{AC5966C0-A005-7240-AAD7-DE6886FE9EEC}" srcOrd="0" destOrd="0" presId="urn:microsoft.com/office/officeart/2005/8/layout/process5"/>
    <dgm:cxn modelId="{AA07ED1E-6D80-C841-A620-251548E54C42}" type="presOf" srcId="{2BC5E149-6B3F-CD4E-8234-BEF4BA6E8F27}" destId="{AD5FAAEF-4B57-904E-B383-67C78A19C234}" srcOrd="0" destOrd="0" presId="urn:microsoft.com/office/officeart/2005/8/layout/process5"/>
    <dgm:cxn modelId="{5EDDB040-78F9-5D42-AF5F-E5F353196B21}" srcId="{FB9A5411-059B-4344-9BB9-A6E29F2B154F}" destId="{7CF7798C-2A4B-EC4B-8E2B-2001086CAB03}" srcOrd="0" destOrd="0" parTransId="{8A9517CC-6CCD-8B46-B765-A5CCE9C563B1}" sibTransId="{2BC5E149-6B3F-CD4E-8234-BEF4BA6E8F27}"/>
    <dgm:cxn modelId="{F5F4AC49-531C-C140-BAF4-5CAAC8FE166B}" type="presOf" srcId="{FB9A5411-059B-4344-9BB9-A6E29F2B154F}" destId="{CBF7AD9B-8BE0-4746-9D28-65BB9587D8F2}" srcOrd="0" destOrd="0" presId="urn:microsoft.com/office/officeart/2005/8/layout/process5"/>
    <dgm:cxn modelId="{367C9BA2-F537-5E4D-955B-2B8E2F8FECE8}" type="presOf" srcId="{2BC5E149-6B3F-CD4E-8234-BEF4BA6E8F27}" destId="{09E9F126-9928-1F4A-B68A-7B37E5C287F9}" srcOrd="1" destOrd="0" presId="urn:microsoft.com/office/officeart/2005/8/layout/process5"/>
    <dgm:cxn modelId="{7E2FAD89-711E-8448-9913-4CF4A587BFFB}" srcId="{FB9A5411-059B-4344-9BB9-A6E29F2B154F}" destId="{15D80C0C-51E6-4140-83D9-5A2F0F08E49F}" srcOrd="1" destOrd="0" parTransId="{5A019CC3-8856-D748-B2C3-BF0A2C535927}" sibTransId="{06369288-2155-F84F-A160-6FC37E526BD7}"/>
    <dgm:cxn modelId="{2A4B7F8B-B25E-F040-87AE-6981469A0A43}" type="presOf" srcId="{7CF7798C-2A4B-EC4B-8E2B-2001086CAB03}" destId="{965706E9-ED11-5745-A338-57022350A56F}" srcOrd="0" destOrd="0" presId="urn:microsoft.com/office/officeart/2005/8/layout/process5"/>
    <dgm:cxn modelId="{C24432E7-2A37-CF4F-B08A-553688F7825D}" type="presParOf" srcId="{CBF7AD9B-8BE0-4746-9D28-65BB9587D8F2}" destId="{965706E9-ED11-5745-A338-57022350A56F}" srcOrd="0" destOrd="0" presId="urn:microsoft.com/office/officeart/2005/8/layout/process5"/>
    <dgm:cxn modelId="{15D704B4-BD63-A942-961F-1F33AC93F8F7}" type="presParOf" srcId="{CBF7AD9B-8BE0-4746-9D28-65BB9587D8F2}" destId="{AD5FAAEF-4B57-904E-B383-67C78A19C234}" srcOrd="1" destOrd="0" presId="urn:microsoft.com/office/officeart/2005/8/layout/process5"/>
    <dgm:cxn modelId="{1157B07C-75B9-0644-8783-0BFD66112FC6}" type="presParOf" srcId="{AD5FAAEF-4B57-904E-B383-67C78A19C234}" destId="{09E9F126-9928-1F4A-B68A-7B37E5C287F9}" srcOrd="0" destOrd="0" presId="urn:microsoft.com/office/officeart/2005/8/layout/process5"/>
    <dgm:cxn modelId="{DB8976A0-2E7B-5F4D-915B-55C4746D7945}" type="presParOf" srcId="{CBF7AD9B-8BE0-4746-9D28-65BB9587D8F2}" destId="{AC5966C0-A005-7240-AAD7-DE6886FE9EEC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9A5411-059B-4344-9BB9-A6E29F2B154F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7798C-2A4B-EC4B-8E2B-2001086CAB03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non-</a:t>
          </a:r>
          <a:r>
            <a:rPr lang="en-US" dirty="0" err="1" smtClean="0">
              <a:solidFill>
                <a:schemeClr val="tx1"/>
              </a:solidFill>
            </a:rPr>
            <a:t>ascii</a:t>
          </a:r>
          <a:r>
            <a:rPr lang="en-US" dirty="0" smtClean="0">
              <a:solidFill>
                <a:schemeClr val="tx1"/>
              </a:solidFill>
            </a:rPr>
            <a:t> chars, non-English words</a:t>
          </a:r>
          <a:endParaRPr lang="en-US" dirty="0">
            <a:solidFill>
              <a:schemeClr val="tx1"/>
            </a:solidFill>
          </a:endParaRPr>
        </a:p>
      </dgm:t>
    </dgm:pt>
    <dgm:pt modelId="{8A9517CC-6CCD-8B46-B765-A5CCE9C563B1}" type="par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C5E149-6B3F-CD4E-8234-BEF4BA6E8F27}" type="sib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EC0A73-D5D1-F345-85A9-83EB985BF6C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Tokenization (</a:t>
          </a:r>
          <a:r>
            <a:rPr lang="en-US" b="1" dirty="0" err="1" smtClean="0">
              <a:solidFill>
                <a:schemeClr val="tx1"/>
              </a:solidFill>
            </a:rPr>
            <a:t>spaCy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Lemmatization</a:t>
          </a:r>
          <a:endParaRPr lang="en-US" dirty="0">
            <a:solidFill>
              <a:schemeClr val="tx1"/>
            </a:solidFill>
          </a:endParaRPr>
        </a:p>
      </dgm:t>
    </dgm:pt>
    <dgm:pt modelId="{584BB0A3-D3EC-EC41-A7AD-553F82458BA6}" type="par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580952-E1C9-BE4A-B04B-B00B9BEA31E7}" type="sib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D80C0C-51E6-4140-83D9-5A2F0F08E49F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email ids, links, stop words etc.</a:t>
          </a:r>
          <a:endParaRPr lang="en-US" dirty="0">
            <a:solidFill>
              <a:schemeClr val="tx1"/>
            </a:solidFill>
          </a:endParaRPr>
        </a:p>
      </dgm:t>
    </dgm:pt>
    <dgm:pt modelId="{5A019CC3-8856-D748-B2C3-BF0A2C535927}" type="parTrans" cxnId="{7E2FAD89-711E-8448-9913-4CF4A587BFFB}">
      <dgm:prSet/>
      <dgm:spPr/>
      <dgm:t>
        <a:bodyPr/>
        <a:lstStyle/>
        <a:p>
          <a:endParaRPr lang="en-US"/>
        </a:p>
      </dgm:t>
    </dgm:pt>
    <dgm:pt modelId="{06369288-2155-F84F-A160-6FC37E526BD7}" type="sibTrans" cxnId="{7E2FAD89-711E-8448-9913-4CF4A587BFFB}">
      <dgm:prSet/>
      <dgm:spPr/>
      <dgm:t>
        <a:bodyPr/>
        <a:lstStyle/>
        <a:p>
          <a:endParaRPr lang="en-US"/>
        </a:p>
      </dgm:t>
    </dgm:pt>
    <dgm:pt modelId="{CBF7AD9B-8BE0-4746-9D28-65BB9587D8F2}" type="pres">
      <dgm:prSet presAssocID="{FB9A5411-059B-4344-9BB9-A6E29F2B15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5706E9-ED11-5745-A338-57022350A56F}" type="pres">
      <dgm:prSet presAssocID="{7CF7798C-2A4B-EC4B-8E2B-2001086CAB0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FAAEF-4B57-904E-B383-67C78A19C234}" type="pres">
      <dgm:prSet presAssocID="{2BC5E149-6B3F-CD4E-8234-BEF4BA6E8F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9E9F126-9928-1F4A-B68A-7B37E5C287F9}" type="pres">
      <dgm:prSet presAssocID="{2BC5E149-6B3F-CD4E-8234-BEF4BA6E8F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AC5966C0-A005-7240-AAD7-DE6886FE9EEC}" type="pres">
      <dgm:prSet presAssocID="{15D80C0C-51E6-4140-83D9-5A2F0F08E49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10AF9-C53B-1C42-B21B-464987C1461A}" type="pres">
      <dgm:prSet presAssocID="{06369288-2155-F84F-A160-6FC37E526B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9566A44-C537-FA43-A381-1925782BECFE}" type="pres">
      <dgm:prSet presAssocID="{06369288-2155-F84F-A160-6FC37E526BD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FDE2712-1A43-644A-823F-1CEACAD3922B}" type="pres">
      <dgm:prSet presAssocID="{8FEC0A73-D5D1-F345-85A9-83EB985BF6C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2FAD89-711E-8448-9913-4CF4A587BFFB}" srcId="{FB9A5411-059B-4344-9BB9-A6E29F2B154F}" destId="{15D80C0C-51E6-4140-83D9-5A2F0F08E49F}" srcOrd="1" destOrd="0" parTransId="{5A019CC3-8856-D748-B2C3-BF0A2C535927}" sibTransId="{06369288-2155-F84F-A160-6FC37E526BD7}"/>
    <dgm:cxn modelId="{040B18FE-CE14-A442-8511-E1D240577887}" type="presOf" srcId="{2BC5E149-6B3F-CD4E-8234-BEF4BA6E8F27}" destId="{09E9F126-9928-1F4A-B68A-7B37E5C287F9}" srcOrd="1" destOrd="0" presId="urn:microsoft.com/office/officeart/2005/8/layout/process5"/>
    <dgm:cxn modelId="{0FF19269-86CB-854B-A299-782253217E55}" srcId="{FB9A5411-059B-4344-9BB9-A6E29F2B154F}" destId="{8FEC0A73-D5D1-F345-85A9-83EB985BF6CF}" srcOrd="2" destOrd="0" parTransId="{584BB0A3-D3EC-EC41-A7AD-553F82458BA6}" sibTransId="{7B580952-E1C9-BE4A-B04B-B00B9BEA31E7}"/>
    <dgm:cxn modelId="{5EDDB040-78F9-5D42-AF5F-E5F353196B21}" srcId="{FB9A5411-059B-4344-9BB9-A6E29F2B154F}" destId="{7CF7798C-2A4B-EC4B-8E2B-2001086CAB03}" srcOrd="0" destOrd="0" parTransId="{8A9517CC-6CCD-8B46-B765-A5CCE9C563B1}" sibTransId="{2BC5E149-6B3F-CD4E-8234-BEF4BA6E8F27}"/>
    <dgm:cxn modelId="{F3948BE4-9C13-CE4D-B1CB-5179A6F56F47}" type="presOf" srcId="{06369288-2155-F84F-A160-6FC37E526BD7}" destId="{11D10AF9-C53B-1C42-B21B-464987C1461A}" srcOrd="0" destOrd="0" presId="urn:microsoft.com/office/officeart/2005/8/layout/process5"/>
    <dgm:cxn modelId="{441F0262-62E5-6643-B37C-CC49BB816EEE}" type="presOf" srcId="{FB9A5411-059B-4344-9BB9-A6E29F2B154F}" destId="{CBF7AD9B-8BE0-4746-9D28-65BB9587D8F2}" srcOrd="0" destOrd="0" presId="urn:microsoft.com/office/officeart/2005/8/layout/process5"/>
    <dgm:cxn modelId="{AD629A1E-86D8-D344-B54D-78BDCC14EE0C}" type="presOf" srcId="{15D80C0C-51E6-4140-83D9-5A2F0F08E49F}" destId="{AC5966C0-A005-7240-AAD7-DE6886FE9EEC}" srcOrd="0" destOrd="0" presId="urn:microsoft.com/office/officeart/2005/8/layout/process5"/>
    <dgm:cxn modelId="{2A224030-8C26-FB46-9BC9-E0B007BE85E1}" type="presOf" srcId="{2BC5E149-6B3F-CD4E-8234-BEF4BA6E8F27}" destId="{AD5FAAEF-4B57-904E-B383-67C78A19C234}" srcOrd="0" destOrd="0" presId="urn:microsoft.com/office/officeart/2005/8/layout/process5"/>
    <dgm:cxn modelId="{32910E91-0593-5C44-86B1-B9B30C6EFC55}" type="presOf" srcId="{8FEC0A73-D5D1-F345-85A9-83EB985BF6CF}" destId="{BFDE2712-1A43-644A-823F-1CEACAD3922B}" srcOrd="0" destOrd="0" presId="urn:microsoft.com/office/officeart/2005/8/layout/process5"/>
    <dgm:cxn modelId="{D4C3C9F0-8915-5C4A-8084-3B7C6DA8C683}" type="presOf" srcId="{7CF7798C-2A4B-EC4B-8E2B-2001086CAB03}" destId="{965706E9-ED11-5745-A338-57022350A56F}" srcOrd="0" destOrd="0" presId="urn:microsoft.com/office/officeart/2005/8/layout/process5"/>
    <dgm:cxn modelId="{AEE68A10-82EF-8748-9D69-DD8D22314794}" type="presOf" srcId="{06369288-2155-F84F-A160-6FC37E526BD7}" destId="{C9566A44-C537-FA43-A381-1925782BECFE}" srcOrd="1" destOrd="0" presId="urn:microsoft.com/office/officeart/2005/8/layout/process5"/>
    <dgm:cxn modelId="{544F1749-6E7E-DF49-A637-4C53B897037D}" type="presParOf" srcId="{CBF7AD9B-8BE0-4746-9D28-65BB9587D8F2}" destId="{965706E9-ED11-5745-A338-57022350A56F}" srcOrd="0" destOrd="0" presId="urn:microsoft.com/office/officeart/2005/8/layout/process5"/>
    <dgm:cxn modelId="{17D52078-8024-9C40-A442-4AF8D7095871}" type="presParOf" srcId="{CBF7AD9B-8BE0-4746-9D28-65BB9587D8F2}" destId="{AD5FAAEF-4B57-904E-B383-67C78A19C234}" srcOrd="1" destOrd="0" presId="urn:microsoft.com/office/officeart/2005/8/layout/process5"/>
    <dgm:cxn modelId="{700DD579-8206-0E44-BE0D-2E6EF6AEE1A7}" type="presParOf" srcId="{AD5FAAEF-4B57-904E-B383-67C78A19C234}" destId="{09E9F126-9928-1F4A-B68A-7B37E5C287F9}" srcOrd="0" destOrd="0" presId="urn:microsoft.com/office/officeart/2005/8/layout/process5"/>
    <dgm:cxn modelId="{632409D2-1BB8-D643-AC83-B47AD1A07C01}" type="presParOf" srcId="{CBF7AD9B-8BE0-4746-9D28-65BB9587D8F2}" destId="{AC5966C0-A005-7240-AAD7-DE6886FE9EEC}" srcOrd="2" destOrd="0" presId="urn:microsoft.com/office/officeart/2005/8/layout/process5"/>
    <dgm:cxn modelId="{7785C251-C60F-934B-929E-F9AFBF3E41F3}" type="presParOf" srcId="{CBF7AD9B-8BE0-4746-9D28-65BB9587D8F2}" destId="{11D10AF9-C53B-1C42-B21B-464987C1461A}" srcOrd="3" destOrd="0" presId="urn:microsoft.com/office/officeart/2005/8/layout/process5"/>
    <dgm:cxn modelId="{4E50084E-8F25-C946-865D-968EB509B830}" type="presParOf" srcId="{11D10AF9-C53B-1C42-B21B-464987C1461A}" destId="{C9566A44-C537-FA43-A381-1925782BECFE}" srcOrd="0" destOrd="0" presId="urn:microsoft.com/office/officeart/2005/8/layout/process5"/>
    <dgm:cxn modelId="{834A0030-F345-C641-9E87-A65C8AD4863A}" type="presParOf" srcId="{CBF7AD9B-8BE0-4746-9D28-65BB9587D8F2}" destId="{BFDE2712-1A43-644A-823F-1CEACAD3922B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9A5411-059B-4344-9BB9-A6E29F2B154F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7798C-2A4B-EC4B-8E2B-2001086CAB03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non-</a:t>
          </a:r>
          <a:r>
            <a:rPr lang="en-US" dirty="0" err="1" smtClean="0">
              <a:solidFill>
                <a:schemeClr val="tx1"/>
              </a:solidFill>
            </a:rPr>
            <a:t>ascii</a:t>
          </a:r>
          <a:r>
            <a:rPr lang="en-US" dirty="0" smtClean="0">
              <a:solidFill>
                <a:schemeClr val="tx1"/>
              </a:solidFill>
            </a:rPr>
            <a:t> chars, non-English words</a:t>
          </a:r>
          <a:endParaRPr lang="en-US" dirty="0">
            <a:solidFill>
              <a:schemeClr val="tx1"/>
            </a:solidFill>
          </a:endParaRPr>
        </a:p>
      </dgm:t>
    </dgm:pt>
    <dgm:pt modelId="{8A9517CC-6CCD-8B46-B765-A5CCE9C563B1}" type="par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C5E149-6B3F-CD4E-8234-BEF4BA6E8F27}" type="sib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EC0A73-D5D1-F345-85A9-83EB985BF6C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Tokenization (</a:t>
          </a:r>
          <a:r>
            <a:rPr lang="en-US" b="1" dirty="0" err="1" smtClean="0">
              <a:solidFill>
                <a:schemeClr val="tx1"/>
              </a:solidFill>
            </a:rPr>
            <a:t>spaCy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Lemmatization</a:t>
          </a:r>
          <a:endParaRPr lang="en-US" dirty="0">
            <a:solidFill>
              <a:schemeClr val="tx1"/>
            </a:solidFill>
          </a:endParaRPr>
        </a:p>
      </dgm:t>
    </dgm:pt>
    <dgm:pt modelId="{584BB0A3-D3EC-EC41-A7AD-553F82458BA6}" type="par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580952-E1C9-BE4A-B04B-B00B9BEA31E7}" type="sib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8E8DB5-B29F-4247-A4FB-FF08C63F7FFC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Vectorization (</a:t>
          </a:r>
          <a:r>
            <a:rPr lang="en-US" b="1" dirty="0" err="1" smtClean="0">
              <a:solidFill>
                <a:schemeClr val="tx1"/>
              </a:solidFill>
            </a:rPr>
            <a:t>CountVectorizer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49740 features</a:t>
          </a:r>
          <a:endParaRPr lang="en-US" dirty="0">
            <a:solidFill>
              <a:schemeClr val="tx1"/>
            </a:solidFill>
          </a:endParaRPr>
        </a:p>
      </dgm:t>
    </dgm:pt>
    <dgm:pt modelId="{AD336DCC-97DF-644C-A0F8-1B3EF4A62899}" type="par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A2DB58C-3A3B-DB4A-B900-93E66B694CF8}" type="sib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D80C0C-51E6-4140-83D9-5A2F0F08E49F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email ids, links, stop words etc.</a:t>
          </a:r>
          <a:endParaRPr lang="en-US" dirty="0">
            <a:solidFill>
              <a:schemeClr val="tx1"/>
            </a:solidFill>
          </a:endParaRPr>
        </a:p>
      </dgm:t>
    </dgm:pt>
    <dgm:pt modelId="{5A019CC3-8856-D748-B2C3-BF0A2C535927}" type="parTrans" cxnId="{7E2FAD89-711E-8448-9913-4CF4A587BFFB}">
      <dgm:prSet/>
      <dgm:spPr/>
      <dgm:t>
        <a:bodyPr/>
        <a:lstStyle/>
        <a:p>
          <a:endParaRPr lang="en-US"/>
        </a:p>
      </dgm:t>
    </dgm:pt>
    <dgm:pt modelId="{06369288-2155-F84F-A160-6FC37E526BD7}" type="sibTrans" cxnId="{7E2FAD89-711E-8448-9913-4CF4A587BFFB}">
      <dgm:prSet/>
      <dgm:spPr/>
      <dgm:t>
        <a:bodyPr/>
        <a:lstStyle/>
        <a:p>
          <a:endParaRPr lang="en-US"/>
        </a:p>
      </dgm:t>
    </dgm:pt>
    <dgm:pt modelId="{CBF7AD9B-8BE0-4746-9D28-65BB9587D8F2}" type="pres">
      <dgm:prSet presAssocID="{FB9A5411-059B-4344-9BB9-A6E29F2B15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5706E9-ED11-5745-A338-57022350A56F}" type="pres">
      <dgm:prSet presAssocID="{7CF7798C-2A4B-EC4B-8E2B-2001086CAB0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FAAEF-4B57-904E-B383-67C78A19C234}" type="pres">
      <dgm:prSet presAssocID="{2BC5E149-6B3F-CD4E-8234-BEF4BA6E8F2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9E9F126-9928-1F4A-B68A-7B37E5C287F9}" type="pres">
      <dgm:prSet presAssocID="{2BC5E149-6B3F-CD4E-8234-BEF4BA6E8F2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AC5966C0-A005-7240-AAD7-DE6886FE9EEC}" type="pres">
      <dgm:prSet presAssocID="{15D80C0C-51E6-4140-83D9-5A2F0F08E49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10AF9-C53B-1C42-B21B-464987C1461A}" type="pres">
      <dgm:prSet presAssocID="{06369288-2155-F84F-A160-6FC37E526BD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9566A44-C537-FA43-A381-1925782BECFE}" type="pres">
      <dgm:prSet presAssocID="{06369288-2155-F84F-A160-6FC37E526BD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BFDE2712-1A43-644A-823F-1CEACAD3922B}" type="pres">
      <dgm:prSet presAssocID="{8FEC0A73-D5D1-F345-85A9-83EB985BF6C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643A7-8F72-B94D-A245-902A78F9C6A3}" type="pres">
      <dgm:prSet presAssocID="{7B580952-E1C9-BE4A-B04B-B00B9BEA31E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45FE7E3-CB56-7943-8EA5-0D8D7F3456F1}" type="pres">
      <dgm:prSet presAssocID="{7B580952-E1C9-BE4A-B04B-B00B9BEA31E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DF36891-4223-3049-8F2C-03360294DFD1}" type="pres">
      <dgm:prSet presAssocID="{B28E8DB5-B29F-4247-A4FB-FF08C63F7FF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2FAD89-711E-8448-9913-4CF4A587BFFB}" srcId="{FB9A5411-059B-4344-9BB9-A6E29F2B154F}" destId="{15D80C0C-51E6-4140-83D9-5A2F0F08E49F}" srcOrd="1" destOrd="0" parTransId="{5A019CC3-8856-D748-B2C3-BF0A2C535927}" sibTransId="{06369288-2155-F84F-A160-6FC37E526BD7}"/>
    <dgm:cxn modelId="{64F0DE49-4D13-0D41-BC49-8DFFBF0F23C7}" type="presOf" srcId="{7B580952-E1C9-BE4A-B04B-B00B9BEA31E7}" destId="{2CD643A7-8F72-B94D-A245-902A78F9C6A3}" srcOrd="0" destOrd="0" presId="urn:microsoft.com/office/officeart/2005/8/layout/process5"/>
    <dgm:cxn modelId="{ACB2DFA8-83CC-B845-B499-C7163B967F8B}" type="presOf" srcId="{7CF7798C-2A4B-EC4B-8E2B-2001086CAB03}" destId="{965706E9-ED11-5745-A338-57022350A56F}" srcOrd="0" destOrd="0" presId="urn:microsoft.com/office/officeart/2005/8/layout/process5"/>
    <dgm:cxn modelId="{DD082386-D53D-8A49-91EA-7352DB5D9DF1}" type="presOf" srcId="{B28E8DB5-B29F-4247-A4FB-FF08C63F7FFC}" destId="{9DF36891-4223-3049-8F2C-03360294DFD1}" srcOrd="0" destOrd="0" presId="urn:microsoft.com/office/officeart/2005/8/layout/process5"/>
    <dgm:cxn modelId="{0FF19269-86CB-854B-A299-782253217E55}" srcId="{FB9A5411-059B-4344-9BB9-A6E29F2B154F}" destId="{8FEC0A73-D5D1-F345-85A9-83EB985BF6CF}" srcOrd="2" destOrd="0" parTransId="{584BB0A3-D3EC-EC41-A7AD-553F82458BA6}" sibTransId="{7B580952-E1C9-BE4A-B04B-B00B9BEA31E7}"/>
    <dgm:cxn modelId="{5EDDB040-78F9-5D42-AF5F-E5F353196B21}" srcId="{FB9A5411-059B-4344-9BB9-A6E29F2B154F}" destId="{7CF7798C-2A4B-EC4B-8E2B-2001086CAB03}" srcOrd="0" destOrd="0" parTransId="{8A9517CC-6CCD-8B46-B765-A5CCE9C563B1}" sibTransId="{2BC5E149-6B3F-CD4E-8234-BEF4BA6E8F27}"/>
    <dgm:cxn modelId="{E0B5B013-8B48-B34A-8ADD-D9763BF29709}" srcId="{FB9A5411-059B-4344-9BB9-A6E29F2B154F}" destId="{B28E8DB5-B29F-4247-A4FB-FF08C63F7FFC}" srcOrd="3" destOrd="0" parTransId="{AD336DCC-97DF-644C-A0F8-1B3EF4A62899}" sibTransId="{FA2DB58C-3A3B-DB4A-B900-93E66B694CF8}"/>
    <dgm:cxn modelId="{0B11EFDC-1D28-0E42-BB25-3D2B1A95103B}" type="presOf" srcId="{06369288-2155-F84F-A160-6FC37E526BD7}" destId="{C9566A44-C537-FA43-A381-1925782BECFE}" srcOrd="1" destOrd="0" presId="urn:microsoft.com/office/officeart/2005/8/layout/process5"/>
    <dgm:cxn modelId="{AE3DA178-042D-DD4E-9651-832F795786B0}" type="presOf" srcId="{2BC5E149-6B3F-CD4E-8234-BEF4BA6E8F27}" destId="{09E9F126-9928-1F4A-B68A-7B37E5C287F9}" srcOrd="1" destOrd="0" presId="urn:microsoft.com/office/officeart/2005/8/layout/process5"/>
    <dgm:cxn modelId="{0508E772-DDED-0C44-8FA6-3FA4A586C11D}" type="presOf" srcId="{FB9A5411-059B-4344-9BB9-A6E29F2B154F}" destId="{CBF7AD9B-8BE0-4746-9D28-65BB9587D8F2}" srcOrd="0" destOrd="0" presId="urn:microsoft.com/office/officeart/2005/8/layout/process5"/>
    <dgm:cxn modelId="{69F24787-A321-DB47-95B5-53E2A76095C8}" type="presOf" srcId="{2BC5E149-6B3F-CD4E-8234-BEF4BA6E8F27}" destId="{AD5FAAEF-4B57-904E-B383-67C78A19C234}" srcOrd="0" destOrd="0" presId="urn:microsoft.com/office/officeart/2005/8/layout/process5"/>
    <dgm:cxn modelId="{33DE27EB-4288-2947-8115-79D8E3AA211E}" type="presOf" srcId="{06369288-2155-F84F-A160-6FC37E526BD7}" destId="{11D10AF9-C53B-1C42-B21B-464987C1461A}" srcOrd="0" destOrd="0" presId="urn:microsoft.com/office/officeart/2005/8/layout/process5"/>
    <dgm:cxn modelId="{49824BFA-7D67-3643-9A78-32B21A429AED}" type="presOf" srcId="{15D80C0C-51E6-4140-83D9-5A2F0F08E49F}" destId="{AC5966C0-A005-7240-AAD7-DE6886FE9EEC}" srcOrd="0" destOrd="0" presId="urn:microsoft.com/office/officeart/2005/8/layout/process5"/>
    <dgm:cxn modelId="{8804B88F-B0C6-4F44-9D3D-103187C630C2}" type="presOf" srcId="{7B580952-E1C9-BE4A-B04B-B00B9BEA31E7}" destId="{345FE7E3-CB56-7943-8EA5-0D8D7F3456F1}" srcOrd="1" destOrd="0" presId="urn:microsoft.com/office/officeart/2005/8/layout/process5"/>
    <dgm:cxn modelId="{D265CD32-272A-9F4E-A63E-86710AA6090E}" type="presOf" srcId="{8FEC0A73-D5D1-F345-85A9-83EB985BF6CF}" destId="{BFDE2712-1A43-644A-823F-1CEACAD3922B}" srcOrd="0" destOrd="0" presId="urn:microsoft.com/office/officeart/2005/8/layout/process5"/>
    <dgm:cxn modelId="{41AC2890-41FE-0F4B-83A4-CABA0AC64E5E}" type="presParOf" srcId="{CBF7AD9B-8BE0-4746-9D28-65BB9587D8F2}" destId="{965706E9-ED11-5745-A338-57022350A56F}" srcOrd="0" destOrd="0" presId="urn:microsoft.com/office/officeart/2005/8/layout/process5"/>
    <dgm:cxn modelId="{B6E5581E-ADA3-9A4B-9D8E-318E0FF2AC67}" type="presParOf" srcId="{CBF7AD9B-8BE0-4746-9D28-65BB9587D8F2}" destId="{AD5FAAEF-4B57-904E-B383-67C78A19C234}" srcOrd="1" destOrd="0" presId="urn:microsoft.com/office/officeart/2005/8/layout/process5"/>
    <dgm:cxn modelId="{E84D61A5-29E4-0944-AAA4-F11CC7CBFB6A}" type="presParOf" srcId="{AD5FAAEF-4B57-904E-B383-67C78A19C234}" destId="{09E9F126-9928-1F4A-B68A-7B37E5C287F9}" srcOrd="0" destOrd="0" presId="urn:microsoft.com/office/officeart/2005/8/layout/process5"/>
    <dgm:cxn modelId="{B418A549-C219-EB41-B36D-BD27C6D778C5}" type="presParOf" srcId="{CBF7AD9B-8BE0-4746-9D28-65BB9587D8F2}" destId="{AC5966C0-A005-7240-AAD7-DE6886FE9EEC}" srcOrd="2" destOrd="0" presId="urn:microsoft.com/office/officeart/2005/8/layout/process5"/>
    <dgm:cxn modelId="{1C62FE71-398A-C94A-9991-35205DDEADA2}" type="presParOf" srcId="{CBF7AD9B-8BE0-4746-9D28-65BB9587D8F2}" destId="{11D10AF9-C53B-1C42-B21B-464987C1461A}" srcOrd="3" destOrd="0" presId="urn:microsoft.com/office/officeart/2005/8/layout/process5"/>
    <dgm:cxn modelId="{443FD859-5961-EC47-B93D-3F30125729A2}" type="presParOf" srcId="{11D10AF9-C53B-1C42-B21B-464987C1461A}" destId="{C9566A44-C537-FA43-A381-1925782BECFE}" srcOrd="0" destOrd="0" presId="urn:microsoft.com/office/officeart/2005/8/layout/process5"/>
    <dgm:cxn modelId="{BB6AC5FF-8D25-6C46-8C48-E1EF06EBB9A3}" type="presParOf" srcId="{CBF7AD9B-8BE0-4746-9D28-65BB9587D8F2}" destId="{BFDE2712-1A43-644A-823F-1CEACAD3922B}" srcOrd="4" destOrd="0" presId="urn:microsoft.com/office/officeart/2005/8/layout/process5"/>
    <dgm:cxn modelId="{2568B837-3AC0-EE4A-B6CC-28F443872F77}" type="presParOf" srcId="{CBF7AD9B-8BE0-4746-9D28-65BB9587D8F2}" destId="{2CD643A7-8F72-B94D-A245-902A78F9C6A3}" srcOrd="5" destOrd="0" presId="urn:microsoft.com/office/officeart/2005/8/layout/process5"/>
    <dgm:cxn modelId="{0576DF57-A3DB-7A43-AFCA-E1D7E092D01B}" type="presParOf" srcId="{2CD643A7-8F72-B94D-A245-902A78F9C6A3}" destId="{345FE7E3-CB56-7943-8EA5-0D8D7F3456F1}" srcOrd="0" destOrd="0" presId="urn:microsoft.com/office/officeart/2005/8/layout/process5"/>
    <dgm:cxn modelId="{3826011F-C5A6-E24D-A6F4-074873D106CD}" type="presParOf" srcId="{CBF7AD9B-8BE0-4746-9D28-65BB9587D8F2}" destId="{9DF36891-4223-3049-8F2C-03360294DFD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9A5411-059B-4344-9BB9-A6E29F2B154F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7798C-2A4B-EC4B-8E2B-2001086CAB03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non-</a:t>
          </a:r>
          <a:r>
            <a:rPr lang="en-US" dirty="0" err="1" smtClean="0">
              <a:solidFill>
                <a:schemeClr val="tx1"/>
              </a:solidFill>
            </a:rPr>
            <a:t>ascii</a:t>
          </a:r>
          <a:r>
            <a:rPr lang="en-US" dirty="0" smtClean="0">
              <a:solidFill>
                <a:schemeClr val="tx1"/>
              </a:solidFill>
            </a:rPr>
            <a:t> chars, non-English words</a:t>
          </a:r>
          <a:endParaRPr lang="en-US" dirty="0">
            <a:solidFill>
              <a:schemeClr val="tx1"/>
            </a:solidFill>
          </a:endParaRPr>
        </a:p>
      </dgm:t>
    </dgm:pt>
    <dgm:pt modelId="{8A9517CC-6CCD-8B46-B765-A5CCE9C563B1}" type="par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C5E149-6B3F-CD4E-8234-BEF4BA6E8F27}" type="sib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EC0A73-D5D1-F345-85A9-83EB985BF6C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Tokenization (</a:t>
          </a:r>
          <a:r>
            <a:rPr lang="en-US" b="1" dirty="0" err="1" smtClean="0">
              <a:solidFill>
                <a:schemeClr val="tx1"/>
              </a:solidFill>
            </a:rPr>
            <a:t>spaCy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Lemmatization</a:t>
          </a:r>
          <a:endParaRPr lang="en-US" dirty="0">
            <a:solidFill>
              <a:schemeClr val="tx1"/>
            </a:solidFill>
          </a:endParaRPr>
        </a:p>
      </dgm:t>
    </dgm:pt>
    <dgm:pt modelId="{584BB0A3-D3EC-EC41-A7AD-553F82458BA6}" type="par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580952-E1C9-BE4A-B04B-B00B9BEA31E7}" type="sib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8E8DB5-B29F-4247-A4FB-FF08C63F7FFC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Vectorization (</a:t>
          </a:r>
          <a:r>
            <a:rPr lang="en-US" b="1" dirty="0" err="1" smtClean="0">
              <a:solidFill>
                <a:schemeClr val="tx1"/>
              </a:solidFill>
            </a:rPr>
            <a:t>CountVectorizer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49740 features</a:t>
          </a:r>
          <a:endParaRPr lang="en-US" dirty="0">
            <a:solidFill>
              <a:schemeClr val="tx1"/>
            </a:solidFill>
          </a:endParaRPr>
        </a:p>
      </dgm:t>
    </dgm:pt>
    <dgm:pt modelId="{AD336DCC-97DF-644C-A0F8-1B3EF4A62899}" type="par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A2DB58C-3A3B-DB4A-B900-93E66B694CF8}" type="sib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3E4538F-0E40-D340-8019-52788DB0089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Removed rare features (&lt;25 occurrences)</a:t>
          </a:r>
        </a:p>
        <a:p>
          <a:r>
            <a:rPr lang="en-US" dirty="0" smtClean="0">
              <a:solidFill>
                <a:schemeClr val="tx1"/>
              </a:solidFill>
            </a:rPr>
            <a:t>3259 features</a:t>
          </a:r>
          <a:endParaRPr lang="en-US" dirty="0">
            <a:solidFill>
              <a:schemeClr val="tx1"/>
            </a:solidFill>
          </a:endParaRPr>
        </a:p>
      </dgm:t>
    </dgm:pt>
    <dgm:pt modelId="{CB50F2D8-7DC1-1F42-99A2-558ABAD9BF83}" type="par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F88C2E-191B-7C47-9DC3-DE417AF15252}" type="sib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D80C0C-51E6-4140-83D9-5A2F0F08E49F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email ids, links, stop words etc.</a:t>
          </a:r>
          <a:endParaRPr lang="en-US" dirty="0">
            <a:solidFill>
              <a:schemeClr val="tx1"/>
            </a:solidFill>
          </a:endParaRPr>
        </a:p>
      </dgm:t>
    </dgm:pt>
    <dgm:pt modelId="{5A019CC3-8856-D748-B2C3-BF0A2C535927}" type="parTrans" cxnId="{7E2FAD89-711E-8448-9913-4CF4A587BFFB}">
      <dgm:prSet/>
      <dgm:spPr/>
      <dgm:t>
        <a:bodyPr/>
        <a:lstStyle/>
        <a:p>
          <a:endParaRPr lang="en-US"/>
        </a:p>
      </dgm:t>
    </dgm:pt>
    <dgm:pt modelId="{06369288-2155-F84F-A160-6FC37E526BD7}" type="sibTrans" cxnId="{7E2FAD89-711E-8448-9913-4CF4A587BFFB}">
      <dgm:prSet/>
      <dgm:spPr/>
      <dgm:t>
        <a:bodyPr/>
        <a:lstStyle/>
        <a:p>
          <a:endParaRPr lang="en-US"/>
        </a:p>
      </dgm:t>
    </dgm:pt>
    <dgm:pt modelId="{CBF7AD9B-8BE0-4746-9D28-65BB9587D8F2}" type="pres">
      <dgm:prSet presAssocID="{FB9A5411-059B-4344-9BB9-A6E29F2B15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5706E9-ED11-5745-A338-57022350A56F}" type="pres">
      <dgm:prSet presAssocID="{7CF7798C-2A4B-EC4B-8E2B-2001086CAB0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FAAEF-4B57-904E-B383-67C78A19C234}" type="pres">
      <dgm:prSet presAssocID="{2BC5E149-6B3F-CD4E-8234-BEF4BA6E8F2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9E9F126-9928-1F4A-B68A-7B37E5C287F9}" type="pres">
      <dgm:prSet presAssocID="{2BC5E149-6B3F-CD4E-8234-BEF4BA6E8F2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AC5966C0-A005-7240-AAD7-DE6886FE9EEC}" type="pres">
      <dgm:prSet presAssocID="{15D80C0C-51E6-4140-83D9-5A2F0F08E49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10AF9-C53B-1C42-B21B-464987C1461A}" type="pres">
      <dgm:prSet presAssocID="{06369288-2155-F84F-A160-6FC37E526BD7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9566A44-C537-FA43-A381-1925782BECFE}" type="pres">
      <dgm:prSet presAssocID="{06369288-2155-F84F-A160-6FC37E526BD7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FDE2712-1A43-644A-823F-1CEACAD3922B}" type="pres">
      <dgm:prSet presAssocID="{8FEC0A73-D5D1-F345-85A9-83EB985BF6C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643A7-8F72-B94D-A245-902A78F9C6A3}" type="pres">
      <dgm:prSet presAssocID="{7B580952-E1C9-BE4A-B04B-B00B9BEA31E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45FE7E3-CB56-7943-8EA5-0D8D7F3456F1}" type="pres">
      <dgm:prSet presAssocID="{7B580952-E1C9-BE4A-B04B-B00B9BEA31E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DF36891-4223-3049-8F2C-03360294DFD1}" type="pres">
      <dgm:prSet presAssocID="{B28E8DB5-B29F-4247-A4FB-FF08C63F7FF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3AF60-3CFD-4A4F-B272-7F71C345EFCD}" type="pres">
      <dgm:prSet presAssocID="{FA2DB58C-3A3B-DB4A-B900-93E66B694CF8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4ACF4DC-E860-F44A-9CB3-EF7E1086F7F3}" type="pres">
      <dgm:prSet presAssocID="{FA2DB58C-3A3B-DB4A-B900-93E66B694CF8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5F18349-831E-1E44-9A09-1C2587737741}" type="pres">
      <dgm:prSet presAssocID="{53E4538F-0E40-D340-8019-52788DB0089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2FAD89-711E-8448-9913-4CF4A587BFFB}" srcId="{FB9A5411-059B-4344-9BB9-A6E29F2B154F}" destId="{15D80C0C-51E6-4140-83D9-5A2F0F08E49F}" srcOrd="1" destOrd="0" parTransId="{5A019CC3-8856-D748-B2C3-BF0A2C535927}" sibTransId="{06369288-2155-F84F-A160-6FC37E526BD7}"/>
    <dgm:cxn modelId="{0F12DD95-73E6-D146-BBDB-10F5381290D1}" type="presOf" srcId="{15D80C0C-51E6-4140-83D9-5A2F0F08E49F}" destId="{AC5966C0-A005-7240-AAD7-DE6886FE9EEC}" srcOrd="0" destOrd="0" presId="urn:microsoft.com/office/officeart/2005/8/layout/process5"/>
    <dgm:cxn modelId="{D2DF813C-BD53-4149-AA16-46E99C3934C3}" type="presOf" srcId="{B28E8DB5-B29F-4247-A4FB-FF08C63F7FFC}" destId="{9DF36891-4223-3049-8F2C-03360294DFD1}" srcOrd="0" destOrd="0" presId="urn:microsoft.com/office/officeart/2005/8/layout/process5"/>
    <dgm:cxn modelId="{A4C6AF67-2853-6B44-B0C7-AACA5E43F00B}" type="presOf" srcId="{FB9A5411-059B-4344-9BB9-A6E29F2B154F}" destId="{CBF7AD9B-8BE0-4746-9D28-65BB9587D8F2}" srcOrd="0" destOrd="0" presId="urn:microsoft.com/office/officeart/2005/8/layout/process5"/>
    <dgm:cxn modelId="{BAD24B78-3070-7A47-9C95-4E933008E028}" type="presOf" srcId="{8FEC0A73-D5D1-F345-85A9-83EB985BF6CF}" destId="{BFDE2712-1A43-644A-823F-1CEACAD3922B}" srcOrd="0" destOrd="0" presId="urn:microsoft.com/office/officeart/2005/8/layout/process5"/>
    <dgm:cxn modelId="{0FF19269-86CB-854B-A299-782253217E55}" srcId="{FB9A5411-059B-4344-9BB9-A6E29F2B154F}" destId="{8FEC0A73-D5D1-F345-85A9-83EB985BF6CF}" srcOrd="2" destOrd="0" parTransId="{584BB0A3-D3EC-EC41-A7AD-553F82458BA6}" sibTransId="{7B580952-E1C9-BE4A-B04B-B00B9BEA31E7}"/>
    <dgm:cxn modelId="{3A1F26AE-9FBC-F84F-B2B2-5411897965A1}" type="presOf" srcId="{FA2DB58C-3A3B-DB4A-B900-93E66B694CF8}" destId="{9053AF60-3CFD-4A4F-B272-7F71C345EFCD}" srcOrd="0" destOrd="0" presId="urn:microsoft.com/office/officeart/2005/8/layout/process5"/>
    <dgm:cxn modelId="{5EDDB040-78F9-5D42-AF5F-E5F353196B21}" srcId="{FB9A5411-059B-4344-9BB9-A6E29F2B154F}" destId="{7CF7798C-2A4B-EC4B-8E2B-2001086CAB03}" srcOrd="0" destOrd="0" parTransId="{8A9517CC-6CCD-8B46-B765-A5CCE9C563B1}" sibTransId="{2BC5E149-6B3F-CD4E-8234-BEF4BA6E8F27}"/>
    <dgm:cxn modelId="{BB23A112-8DA6-5A48-8F1D-CA889A9ACCF1}" type="presOf" srcId="{7B580952-E1C9-BE4A-B04B-B00B9BEA31E7}" destId="{345FE7E3-CB56-7943-8EA5-0D8D7F3456F1}" srcOrd="1" destOrd="0" presId="urn:microsoft.com/office/officeart/2005/8/layout/process5"/>
    <dgm:cxn modelId="{E0B5B013-8B48-B34A-8ADD-D9763BF29709}" srcId="{FB9A5411-059B-4344-9BB9-A6E29F2B154F}" destId="{B28E8DB5-B29F-4247-A4FB-FF08C63F7FFC}" srcOrd="3" destOrd="0" parTransId="{AD336DCC-97DF-644C-A0F8-1B3EF4A62899}" sibTransId="{FA2DB58C-3A3B-DB4A-B900-93E66B694CF8}"/>
    <dgm:cxn modelId="{C8476CDD-D83A-E749-996F-C9FA5B6B02C2}" type="presOf" srcId="{53E4538F-0E40-D340-8019-52788DB0089F}" destId="{65F18349-831E-1E44-9A09-1C2587737741}" srcOrd="0" destOrd="0" presId="urn:microsoft.com/office/officeart/2005/8/layout/process5"/>
    <dgm:cxn modelId="{CC8DF3F5-ACFC-974A-B243-D7CE18E47776}" type="presOf" srcId="{7CF7798C-2A4B-EC4B-8E2B-2001086CAB03}" destId="{965706E9-ED11-5745-A338-57022350A56F}" srcOrd="0" destOrd="0" presId="urn:microsoft.com/office/officeart/2005/8/layout/process5"/>
    <dgm:cxn modelId="{B1A90BBF-5154-6948-BC9D-6FBF7D624B11}" type="presOf" srcId="{FA2DB58C-3A3B-DB4A-B900-93E66B694CF8}" destId="{04ACF4DC-E860-F44A-9CB3-EF7E1086F7F3}" srcOrd="1" destOrd="0" presId="urn:microsoft.com/office/officeart/2005/8/layout/process5"/>
    <dgm:cxn modelId="{CC6D7E92-883C-214A-BF1C-B1127765B9AF}" srcId="{FB9A5411-059B-4344-9BB9-A6E29F2B154F}" destId="{53E4538F-0E40-D340-8019-52788DB0089F}" srcOrd="4" destOrd="0" parTransId="{CB50F2D8-7DC1-1F42-99A2-558ABAD9BF83}" sibTransId="{D0F88C2E-191B-7C47-9DC3-DE417AF15252}"/>
    <dgm:cxn modelId="{5F959AA3-C1E7-7A41-8207-EB6ABE973702}" type="presOf" srcId="{2BC5E149-6B3F-CD4E-8234-BEF4BA6E8F27}" destId="{09E9F126-9928-1F4A-B68A-7B37E5C287F9}" srcOrd="1" destOrd="0" presId="urn:microsoft.com/office/officeart/2005/8/layout/process5"/>
    <dgm:cxn modelId="{3FFF40FB-4B65-FA40-A3F5-3A63FF9C8A91}" type="presOf" srcId="{2BC5E149-6B3F-CD4E-8234-BEF4BA6E8F27}" destId="{AD5FAAEF-4B57-904E-B383-67C78A19C234}" srcOrd="0" destOrd="0" presId="urn:microsoft.com/office/officeart/2005/8/layout/process5"/>
    <dgm:cxn modelId="{EB99ED3C-A202-244A-9CDF-DB9EDD3117AE}" type="presOf" srcId="{06369288-2155-F84F-A160-6FC37E526BD7}" destId="{C9566A44-C537-FA43-A381-1925782BECFE}" srcOrd="1" destOrd="0" presId="urn:microsoft.com/office/officeart/2005/8/layout/process5"/>
    <dgm:cxn modelId="{4702BB45-E8A9-7D42-86E9-99409536BDA9}" type="presOf" srcId="{06369288-2155-F84F-A160-6FC37E526BD7}" destId="{11D10AF9-C53B-1C42-B21B-464987C1461A}" srcOrd="0" destOrd="0" presId="urn:microsoft.com/office/officeart/2005/8/layout/process5"/>
    <dgm:cxn modelId="{38E7F285-C060-6F4E-94D5-12A25086C455}" type="presOf" srcId="{7B580952-E1C9-BE4A-B04B-B00B9BEA31E7}" destId="{2CD643A7-8F72-B94D-A245-902A78F9C6A3}" srcOrd="0" destOrd="0" presId="urn:microsoft.com/office/officeart/2005/8/layout/process5"/>
    <dgm:cxn modelId="{D8C34E75-C302-A848-B35F-C692D8AFE091}" type="presParOf" srcId="{CBF7AD9B-8BE0-4746-9D28-65BB9587D8F2}" destId="{965706E9-ED11-5745-A338-57022350A56F}" srcOrd="0" destOrd="0" presId="urn:microsoft.com/office/officeart/2005/8/layout/process5"/>
    <dgm:cxn modelId="{8CFEB494-6D0C-1F4A-91BA-D8A2CF2D0DAE}" type="presParOf" srcId="{CBF7AD9B-8BE0-4746-9D28-65BB9587D8F2}" destId="{AD5FAAEF-4B57-904E-B383-67C78A19C234}" srcOrd="1" destOrd="0" presId="urn:microsoft.com/office/officeart/2005/8/layout/process5"/>
    <dgm:cxn modelId="{E0E7ED7B-9747-764C-B834-7801A3FCC411}" type="presParOf" srcId="{AD5FAAEF-4B57-904E-B383-67C78A19C234}" destId="{09E9F126-9928-1F4A-B68A-7B37E5C287F9}" srcOrd="0" destOrd="0" presId="urn:microsoft.com/office/officeart/2005/8/layout/process5"/>
    <dgm:cxn modelId="{BFC4BE1E-6FCF-934C-8253-A5839A4EF395}" type="presParOf" srcId="{CBF7AD9B-8BE0-4746-9D28-65BB9587D8F2}" destId="{AC5966C0-A005-7240-AAD7-DE6886FE9EEC}" srcOrd="2" destOrd="0" presId="urn:microsoft.com/office/officeart/2005/8/layout/process5"/>
    <dgm:cxn modelId="{4360A9AD-5C98-754B-8400-F989AC663D39}" type="presParOf" srcId="{CBF7AD9B-8BE0-4746-9D28-65BB9587D8F2}" destId="{11D10AF9-C53B-1C42-B21B-464987C1461A}" srcOrd="3" destOrd="0" presId="urn:microsoft.com/office/officeart/2005/8/layout/process5"/>
    <dgm:cxn modelId="{87159B02-39AC-BB47-AFD7-96A4BACDBE25}" type="presParOf" srcId="{11D10AF9-C53B-1C42-B21B-464987C1461A}" destId="{C9566A44-C537-FA43-A381-1925782BECFE}" srcOrd="0" destOrd="0" presId="urn:microsoft.com/office/officeart/2005/8/layout/process5"/>
    <dgm:cxn modelId="{C708042B-E5AD-D742-9F3E-6526EE739532}" type="presParOf" srcId="{CBF7AD9B-8BE0-4746-9D28-65BB9587D8F2}" destId="{BFDE2712-1A43-644A-823F-1CEACAD3922B}" srcOrd="4" destOrd="0" presId="urn:microsoft.com/office/officeart/2005/8/layout/process5"/>
    <dgm:cxn modelId="{3B8BEDAB-9003-2D46-969F-2BCA52C76444}" type="presParOf" srcId="{CBF7AD9B-8BE0-4746-9D28-65BB9587D8F2}" destId="{2CD643A7-8F72-B94D-A245-902A78F9C6A3}" srcOrd="5" destOrd="0" presId="urn:microsoft.com/office/officeart/2005/8/layout/process5"/>
    <dgm:cxn modelId="{34BDD37A-E422-7B48-9D92-456552966934}" type="presParOf" srcId="{2CD643A7-8F72-B94D-A245-902A78F9C6A3}" destId="{345FE7E3-CB56-7943-8EA5-0D8D7F3456F1}" srcOrd="0" destOrd="0" presId="urn:microsoft.com/office/officeart/2005/8/layout/process5"/>
    <dgm:cxn modelId="{E8A9D069-A713-B84A-9005-3E527C97D555}" type="presParOf" srcId="{CBF7AD9B-8BE0-4746-9D28-65BB9587D8F2}" destId="{9DF36891-4223-3049-8F2C-03360294DFD1}" srcOrd="6" destOrd="0" presId="urn:microsoft.com/office/officeart/2005/8/layout/process5"/>
    <dgm:cxn modelId="{3D8D293E-015A-1741-9A93-E3CF7FA281D9}" type="presParOf" srcId="{CBF7AD9B-8BE0-4746-9D28-65BB9587D8F2}" destId="{9053AF60-3CFD-4A4F-B272-7F71C345EFCD}" srcOrd="7" destOrd="0" presId="urn:microsoft.com/office/officeart/2005/8/layout/process5"/>
    <dgm:cxn modelId="{702CB886-4443-EC44-9C03-0750FB439718}" type="presParOf" srcId="{9053AF60-3CFD-4A4F-B272-7F71C345EFCD}" destId="{04ACF4DC-E860-F44A-9CB3-EF7E1086F7F3}" srcOrd="0" destOrd="0" presId="urn:microsoft.com/office/officeart/2005/8/layout/process5"/>
    <dgm:cxn modelId="{06B22A67-7896-9C4F-BDD4-7AEC4B5CE10F}" type="presParOf" srcId="{CBF7AD9B-8BE0-4746-9D28-65BB9587D8F2}" destId="{65F18349-831E-1E44-9A09-1C258773774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9A5411-059B-4344-9BB9-A6E29F2B154F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7798C-2A4B-EC4B-8E2B-2001086CAB03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non-</a:t>
          </a:r>
          <a:r>
            <a:rPr lang="en-US" dirty="0" err="1" smtClean="0">
              <a:solidFill>
                <a:schemeClr val="tx1"/>
              </a:solidFill>
            </a:rPr>
            <a:t>ascii</a:t>
          </a:r>
          <a:r>
            <a:rPr lang="en-US" dirty="0" smtClean="0">
              <a:solidFill>
                <a:schemeClr val="tx1"/>
              </a:solidFill>
            </a:rPr>
            <a:t> chars, non-English words</a:t>
          </a:r>
          <a:endParaRPr lang="en-US" dirty="0">
            <a:solidFill>
              <a:schemeClr val="tx1"/>
            </a:solidFill>
          </a:endParaRPr>
        </a:p>
      </dgm:t>
    </dgm:pt>
    <dgm:pt modelId="{8A9517CC-6CCD-8B46-B765-A5CCE9C563B1}" type="par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C5E149-6B3F-CD4E-8234-BEF4BA6E8F27}" type="sib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EC0A73-D5D1-F345-85A9-83EB985BF6C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Tokenization (</a:t>
          </a:r>
          <a:r>
            <a:rPr lang="en-US" b="1" dirty="0" err="1" smtClean="0">
              <a:solidFill>
                <a:schemeClr val="tx1"/>
              </a:solidFill>
            </a:rPr>
            <a:t>spaCy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Lemmatization</a:t>
          </a:r>
          <a:endParaRPr lang="en-US" dirty="0">
            <a:solidFill>
              <a:schemeClr val="tx1"/>
            </a:solidFill>
          </a:endParaRPr>
        </a:p>
      </dgm:t>
    </dgm:pt>
    <dgm:pt modelId="{584BB0A3-D3EC-EC41-A7AD-553F82458BA6}" type="par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580952-E1C9-BE4A-B04B-B00B9BEA31E7}" type="sib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8E8DB5-B29F-4247-A4FB-FF08C63F7FFC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Vectorization (</a:t>
          </a:r>
          <a:r>
            <a:rPr lang="en-US" b="1" dirty="0" err="1" smtClean="0">
              <a:solidFill>
                <a:schemeClr val="tx1"/>
              </a:solidFill>
            </a:rPr>
            <a:t>CountVectorizer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49740 features</a:t>
          </a:r>
          <a:endParaRPr lang="en-US" dirty="0">
            <a:solidFill>
              <a:schemeClr val="tx1"/>
            </a:solidFill>
          </a:endParaRPr>
        </a:p>
      </dgm:t>
    </dgm:pt>
    <dgm:pt modelId="{AD336DCC-97DF-644C-A0F8-1B3EF4A62899}" type="par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A2DB58C-3A3B-DB4A-B900-93E66B694CF8}" type="sib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3E4538F-0E40-D340-8019-52788DB0089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Removed rare features (&lt;25 occurrences)</a:t>
          </a:r>
        </a:p>
        <a:p>
          <a:r>
            <a:rPr lang="en-US" dirty="0" smtClean="0">
              <a:solidFill>
                <a:schemeClr val="tx1"/>
              </a:solidFill>
            </a:rPr>
            <a:t>3259 features</a:t>
          </a:r>
          <a:endParaRPr lang="en-US" dirty="0">
            <a:solidFill>
              <a:schemeClr val="tx1"/>
            </a:solidFill>
          </a:endParaRPr>
        </a:p>
      </dgm:t>
    </dgm:pt>
    <dgm:pt modelId="{CB50F2D8-7DC1-1F42-99A2-558ABAD9BF83}" type="par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F88C2E-191B-7C47-9DC3-DE417AF15252}" type="sib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4014AFD-3292-3149-B64E-F7352ECC6500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Dimensionality Reduction and Topic Modelling (LDA)</a:t>
          </a:r>
        </a:p>
        <a:p>
          <a:r>
            <a:rPr lang="en-US" dirty="0" smtClean="0">
              <a:solidFill>
                <a:schemeClr val="tx1"/>
              </a:solidFill>
            </a:rPr>
            <a:t>6 features</a:t>
          </a:r>
          <a:endParaRPr lang="en-US" dirty="0">
            <a:solidFill>
              <a:schemeClr val="tx1"/>
            </a:solidFill>
          </a:endParaRPr>
        </a:p>
      </dgm:t>
    </dgm:pt>
    <dgm:pt modelId="{89870306-9B42-6545-8D95-7F8D4BEB4B2E}" type="parTrans" cxnId="{35E78C5E-C4BF-0042-AAD0-A7BEB8A8E9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7386F1-407D-6242-80C9-878F1A2FFF63}" type="sibTrans" cxnId="{35E78C5E-C4BF-0042-AAD0-A7BEB8A8E972}">
      <dgm:prSet/>
      <dgm:spPr/>
      <dgm:t>
        <a:bodyPr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15D80C0C-51E6-4140-83D9-5A2F0F08E49F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email ids, links, stop words etc.</a:t>
          </a:r>
          <a:endParaRPr lang="en-US" dirty="0">
            <a:solidFill>
              <a:schemeClr val="tx1"/>
            </a:solidFill>
          </a:endParaRPr>
        </a:p>
      </dgm:t>
    </dgm:pt>
    <dgm:pt modelId="{5A019CC3-8856-D748-B2C3-BF0A2C535927}" type="parTrans" cxnId="{7E2FAD89-711E-8448-9913-4CF4A587BFFB}">
      <dgm:prSet/>
      <dgm:spPr/>
      <dgm:t>
        <a:bodyPr/>
        <a:lstStyle/>
        <a:p>
          <a:endParaRPr lang="en-US"/>
        </a:p>
      </dgm:t>
    </dgm:pt>
    <dgm:pt modelId="{06369288-2155-F84F-A160-6FC37E526BD7}" type="sibTrans" cxnId="{7E2FAD89-711E-8448-9913-4CF4A587BFFB}">
      <dgm:prSet/>
      <dgm:spPr/>
      <dgm:t>
        <a:bodyPr/>
        <a:lstStyle/>
        <a:p>
          <a:endParaRPr lang="en-US"/>
        </a:p>
      </dgm:t>
    </dgm:pt>
    <dgm:pt modelId="{CBF7AD9B-8BE0-4746-9D28-65BB9587D8F2}" type="pres">
      <dgm:prSet presAssocID="{FB9A5411-059B-4344-9BB9-A6E29F2B15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5706E9-ED11-5745-A338-57022350A56F}" type="pres">
      <dgm:prSet presAssocID="{7CF7798C-2A4B-EC4B-8E2B-2001086CAB0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FAAEF-4B57-904E-B383-67C78A19C234}" type="pres">
      <dgm:prSet presAssocID="{2BC5E149-6B3F-CD4E-8234-BEF4BA6E8F27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9E9F126-9928-1F4A-B68A-7B37E5C287F9}" type="pres">
      <dgm:prSet presAssocID="{2BC5E149-6B3F-CD4E-8234-BEF4BA6E8F27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C5966C0-A005-7240-AAD7-DE6886FE9EEC}" type="pres">
      <dgm:prSet presAssocID="{15D80C0C-51E6-4140-83D9-5A2F0F08E49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10AF9-C53B-1C42-B21B-464987C1461A}" type="pres">
      <dgm:prSet presAssocID="{06369288-2155-F84F-A160-6FC37E526BD7}" presName="sibTrans" presStyleLbl="sibTrans2D1" presStyleIdx="1" presStyleCnt="5"/>
      <dgm:spPr/>
      <dgm:t>
        <a:bodyPr/>
        <a:lstStyle/>
        <a:p>
          <a:endParaRPr lang="en-US"/>
        </a:p>
      </dgm:t>
    </dgm:pt>
    <dgm:pt modelId="{C9566A44-C537-FA43-A381-1925782BECFE}" type="pres">
      <dgm:prSet presAssocID="{06369288-2155-F84F-A160-6FC37E526BD7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FDE2712-1A43-644A-823F-1CEACAD3922B}" type="pres">
      <dgm:prSet presAssocID="{8FEC0A73-D5D1-F345-85A9-83EB985BF6C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643A7-8F72-B94D-A245-902A78F9C6A3}" type="pres">
      <dgm:prSet presAssocID="{7B580952-E1C9-BE4A-B04B-B00B9BEA31E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345FE7E3-CB56-7943-8EA5-0D8D7F3456F1}" type="pres">
      <dgm:prSet presAssocID="{7B580952-E1C9-BE4A-B04B-B00B9BEA31E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DF36891-4223-3049-8F2C-03360294DFD1}" type="pres">
      <dgm:prSet presAssocID="{B28E8DB5-B29F-4247-A4FB-FF08C63F7FFC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3AF60-3CFD-4A4F-B272-7F71C345EFCD}" type="pres">
      <dgm:prSet presAssocID="{FA2DB58C-3A3B-DB4A-B900-93E66B694CF8}" presName="sibTrans" presStyleLbl="sibTrans2D1" presStyleIdx="3" presStyleCnt="5"/>
      <dgm:spPr/>
      <dgm:t>
        <a:bodyPr/>
        <a:lstStyle/>
        <a:p>
          <a:endParaRPr lang="en-US"/>
        </a:p>
      </dgm:t>
    </dgm:pt>
    <dgm:pt modelId="{04ACF4DC-E860-F44A-9CB3-EF7E1086F7F3}" type="pres">
      <dgm:prSet presAssocID="{FA2DB58C-3A3B-DB4A-B900-93E66B694CF8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5F18349-831E-1E44-9A09-1C2587737741}" type="pres">
      <dgm:prSet presAssocID="{53E4538F-0E40-D340-8019-52788DB0089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1C4C2-83BC-D04E-A9EF-EDEFF1BC1229}" type="pres">
      <dgm:prSet presAssocID="{D0F88C2E-191B-7C47-9DC3-DE417AF15252}" presName="sibTrans" presStyleLbl="sibTrans2D1" presStyleIdx="4" presStyleCnt="5"/>
      <dgm:spPr/>
      <dgm:t>
        <a:bodyPr/>
        <a:lstStyle/>
        <a:p>
          <a:endParaRPr lang="en-US"/>
        </a:p>
      </dgm:t>
    </dgm:pt>
    <dgm:pt modelId="{CB385118-E04E-274C-B890-3859A2C60806}" type="pres">
      <dgm:prSet presAssocID="{D0F88C2E-191B-7C47-9DC3-DE417AF15252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F156FD8C-579E-044D-80B2-EFCCB3BC670E}" type="pres">
      <dgm:prSet presAssocID="{F4014AFD-3292-3149-B64E-F7352ECC650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81CB70-F202-AD49-883E-A131D0291911}" type="presOf" srcId="{D0F88C2E-191B-7C47-9DC3-DE417AF15252}" destId="{DA81C4C2-83BC-D04E-A9EF-EDEFF1BC1229}" srcOrd="0" destOrd="0" presId="urn:microsoft.com/office/officeart/2005/8/layout/process5"/>
    <dgm:cxn modelId="{09A76378-A708-B34D-9EB3-A81F66F7C8C8}" type="presOf" srcId="{F4014AFD-3292-3149-B64E-F7352ECC6500}" destId="{F156FD8C-579E-044D-80B2-EFCCB3BC670E}" srcOrd="0" destOrd="0" presId="urn:microsoft.com/office/officeart/2005/8/layout/process5"/>
    <dgm:cxn modelId="{7E2FAD89-711E-8448-9913-4CF4A587BFFB}" srcId="{FB9A5411-059B-4344-9BB9-A6E29F2B154F}" destId="{15D80C0C-51E6-4140-83D9-5A2F0F08E49F}" srcOrd="1" destOrd="0" parTransId="{5A019CC3-8856-D748-B2C3-BF0A2C535927}" sibTransId="{06369288-2155-F84F-A160-6FC37E526BD7}"/>
    <dgm:cxn modelId="{64B187F0-A5AF-A54E-B337-47CA55245990}" type="presOf" srcId="{7B580952-E1C9-BE4A-B04B-B00B9BEA31E7}" destId="{2CD643A7-8F72-B94D-A245-902A78F9C6A3}" srcOrd="0" destOrd="0" presId="urn:microsoft.com/office/officeart/2005/8/layout/process5"/>
    <dgm:cxn modelId="{0FF19269-86CB-854B-A299-782253217E55}" srcId="{FB9A5411-059B-4344-9BB9-A6E29F2B154F}" destId="{8FEC0A73-D5D1-F345-85A9-83EB985BF6CF}" srcOrd="2" destOrd="0" parTransId="{584BB0A3-D3EC-EC41-A7AD-553F82458BA6}" sibTransId="{7B580952-E1C9-BE4A-B04B-B00B9BEA31E7}"/>
    <dgm:cxn modelId="{35E78C5E-C4BF-0042-AAD0-A7BEB8A8E972}" srcId="{FB9A5411-059B-4344-9BB9-A6E29F2B154F}" destId="{F4014AFD-3292-3149-B64E-F7352ECC6500}" srcOrd="5" destOrd="0" parTransId="{89870306-9B42-6545-8D95-7F8D4BEB4B2E}" sibTransId="{567386F1-407D-6242-80C9-878F1A2FFF63}"/>
    <dgm:cxn modelId="{CCB181CF-588A-3C43-BE80-3C1F36BF3988}" type="presOf" srcId="{D0F88C2E-191B-7C47-9DC3-DE417AF15252}" destId="{CB385118-E04E-274C-B890-3859A2C60806}" srcOrd="1" destOrd="0" presId="urn:microsoft.com/office/officeart/2005/8/layout/process5"/>
    <dgm:cxn modelId="{5EDDB040-78F9-5D42-AF5F-E5F353196B21}" srcId="{FB9A5411-059B-4344-9BB9-A6E29F2B154F}" destId="{7CF7798C-2A4B-EC4B-8E2B-2001086CAB03}" srcOrd="0" destOrd="0" parTransId="{8A9517CC-6CCD-8B46-B765-A5CCE9C563B1}" sibTransId="{2BC5E149-6B3F-CD4E-8234-BEF4BA6E8F27}"/>
    <dgm:cxn modelId="{FAE298FF-1425-D640-9AD4-42D08B2DAD5C}" type="presOf" srcId="{7CF7798C-2A4B-EC4B-8E2B-2001086CAB03}" destId="{965706E9-ED11-5745-A338-57022350A56F}" srcOrd="0" destOrd="0" presId="urn:microsoft.com/office/officeart/2005/8/layout/process5"/>
    <dgm:cxn modelId="{8F2814B5-2C03-8649-A9DD-E33372D9C604}" type="presOf" srcId="{FA2DB58C-3A3B-DB4A-B900-93E66B694CF8}" destId="{04ACF4DC-E860-F44A-9CB3-EF7E1086F7F3}" srcOrd="1" destOrd="0" presId="urn:microsoft.com/office/officeart/2005/8/layout/process5"/>
    <dgm:cxn modelId="{62F99261-6C14-264E-9D04-1B1868433301}" type="presOf" srcId="{7B580952-E1C9-BE4A-B04B-B00B9BEA31E7}" destId="{345FE7E3-CB56-7943-8EA5-0D8D7F3456F1}" srcOrd="1" destOrd="0" presId="urn:microsoft.com/office/officeart/2005/8/layout/process5"/>
    <dgm:cxn modelId="{7A79CA61-587A-1649-8876-908651A4E299}" type="presOf" srcId="{15D80C0C-51E6-4140-83D9-5A2F0F08E49F}" destId="{AC5966C0-A005-7240-AAD7-DE6886FE9EEC}" srcOrd="0" destOrd="0" presId="urn:microsoft.com/office/officeart/2005/8/layout/process5"/>
    <dgm:cxn modelId="{E0B5B013-8B48-B34A-8ADD-D9763BF29709}" srcId="{FB9A5411-059B-4344-9BB9-A6E29F2B154F}" destId="{B28E8DB5-B29F-4247-A4FB-FF08C63F7FFC}" srcOrd="3" destOrd="0" parTransId="{AD336DCC-97DF-644C-A0F8-1B3EF4A62899}" sibTransId="{FA2DB58C-3A3B-DB4A-B900-93E66B694CF8}"/>
    <dgm:cxn modelId="{31D81F29-C93A-3946-8841-F702B705B873}" type="presOf" srcId="{B28E8DB5-B29F-4247-A4FB-FF08C63F7FFC}" destId="{9DF36891-4223-3049-8F2C-03360294DFD1}" srcOrd="0" destOrd="0" presId="urn:microsoft.com/office/officeart/2005/8/layout/process5"/>
    <dgm:cxn modelId="{337BE4DE-574A-5A44-AE0D-0C103E09F5C2}" type="presOf" srcId="{53E4538F-0E40-D340-8019-52788DB0089F}" destId="{65F18349-831E-1E44-9A09-1C2587737741}" srcOrd="0" destOrd="0" presId="urn:microsoft.com/office/officeart/2005/8/layout/process5"/>
    <dgm:cxn modelId="{FB8F422B-06FC-4041-B0D1-460E4130A8EB}" type="presOf" srcId="{FA2DB58C-3A3B-DB4A-B900-93E66B694CF8}" destId="{9053AF60-3CFD-4A4F-B272-7F71C345EFCD}" srcOrd="0" destOrd="0" presId="urn:microsoft.com/office/officeart/2005/8/layout/process5"/>
    <dgm:cxn modelId="{F4FD8748-4301-A44A-9637-4C2C2A81D90B}" type="presOf" srcId="{2BC5E149-6B3F-CD4E-8234-BEF4BA6E8F27}" destId="{09E9F126-9928-1F4A-B68A-7B37E5C287F9}" srcOrd="1" destOrd="0" presId="urn:microsoft.com/office/officeart/2005/8/layout/process5"/>
    <dgm:cxn modelId="{EEA06C2B-B37A-0940-B12E-DD030F23F876}" type="presOf" srcId="{FB9A5411-059B-4344-9BB9-A6E29F2B154F}" destId="{CBF7AD9B-8BE0-4746-9D28-65BB9587D8F2}" srcOrd="0" destOrd="0" presId="urn:microsoft.com/office/officeart/2005/8/layout/process5"/>
    <dgm:cxn modelId="{9C14119C-9D59-8342-BB3A-489B89B79772}" type="presOf" srcId="{2BC5E149-6B3F-CD4E-8234-BEF4BA6E8F27}" destId="{AD5FAAEF-4B57-904E-B383-67C78A19C234}" srcOrd="0" destOrd="0" presId="urn:microsoft.com/office/officeart/2005/8/layout/process5"/>
    <dgm:cxn modelId="{CC6D7E92-883C-214A-BF1C-B1127765B9AF}" srcId="{FB9A5411-059B-4344-9BB9-A6E29F2B154F}" destId="{53E4538F-0E40-D340-8019-52788DB0089F}" srcOrd="4" destOrd="0" parTransId="{CB50F2D8-7DC1-1F42-99A2-558ABAD9BF83}" sibTransId="{D0F88C2E-191B-7C47-9DC3-DE417AF15252}"/>
    <dgm:cxn modelId="{8194C9E4-AC44-0647-8324-BF4888566D71}" type="presOf" srcId="{8FEC0A73-D5D1-F345-85A9-83EB985BF6CF}" destId="{BFDE2712-1A43-644A-823F-1CEACAD3922B}" srcOrd="0" destOrd="0" presId="urn:microsoft.com/office/officeart/2005/8/layout/process5"/>
    <dgm:cxn modelId="{32D1F735-B782-DD42-8BB2-542F154808BC}" type="presOf" srcId="{06369288-2155-F84F-A160-6FC37E526BD7}" destId="{11D10AF9-C53B-1C42-B21B-464987C1461A}" srcOrd="0" destOrd="0" presId="urn:microsoft.com/office/officeart/2005/8/layout/process5"/>
    <dgm:cxn modelId="{158A6E86-C09D-074D-9546-E5A6C88E45EC}" type="presOf" srcId="{06369288-2155-F84F-A160-6FC37E526BD7}" destId="{C9566A44-C537-FA43-A381-1925782BECFE}" srcOrd="1" destOrd="0" presId="urn:microsoft.com/office/officeart/2005/8/layout/process5"/>
    <dgm:cxn modelId="{297A47FF-6DCB-0A4A-A6C7-BF16CAD3FAC5}" type="presParOf" srcId="{CBF7AD9B-8BE0-4746-9D28-65BB9587D8F2}" destId="{965706E9-ED11-5745-A338-57022350A56F}" srcOrd="0" destOrd="0" presId="urn:microsoft.com/office/officeart/2005/8/layout/process5"/>
    <dgm:cxn modelId="{44D24FAE-EB6C-DD4E-9D68-3C4D52BAA74C}" type="presParOf" srcId="{CBF7AD9B-8BE0-4746-9D28-65BB9587D8F2}" destId="{AD5FAAEF-4B57-904E-B383-67C78A19C234}" srcOrd="1" destOrd="0" presId="urn:microsoft.com/office/officeart/2005/8/layout/process5"/>
    <dgm:cxn modelId="{480B0288-0D54-994E-9AD2-941589DEFD3B}" type="presParOf" srcId="{AD5FAAEF-4B57-904E-B383-67C78A19C234}" destId="{09E9F126-9928-1F4A-B68A-7B37E5C287F9}" srcOrd="0" destOrd="0" presId="urn:microsoft.com/office/officeart/2005/8/layout/process5"/>
    <dgm:cxn modelId="{DDADCFF5-A6E6-8148-9AEF-AA483FB6C1C7}" type="presParOf" srcId="{CBF7AD9B-8BE0-4746-9D28-65BB9587D8F2}" destId="{AC5966C0-A005-7240-AAD7-DE6886FE9EEC}" srcOrd="2" destOrd="0" presId="urn:microsoft.com/office/officeart/2005/8/layout/process5"/>
    <dgm:cxn modelId="{40B587A0-42D5-9A4E-A715-A636EAAC4FDF}" type="presParOf" srcId="{CBF7AD9B-8BE0-4746-9D28-65BB9587D8F2}" destId="{11D10AF9-C53B-1C42-B21B-464987C1461A}" srcOrd="3" destOrd="0" presId="urn:microsoft.com/office/officeart/2005/8/layout/process5"/>
    <dgm:cxn modelId="{2FAA72AB-42AE-E841-BA82-EB4D5F624F8F}" type="presParOf" srcId="{11D10AF9-C53B-1C42-B21B-464987C1461A}" destId="{C9566A44-C537-FA43-A381-1925782BECFE}" srcOrd="0" destOrd="0" presId="urn:microsoft.com/office/officeart/2005/8/layout/process5"/>
    <dgm:cxn modelId="{996352F4-3E34-9D43-BD73-E17C19C0C6C8}" type="presParOf" srcId="{CBF7AD9B-8BE0-4746-9D28-65BB9587D8F2}" destId="{BFDE2712-1A43-644A-823F-1CEACAD3922B}" srcOrd="4" destOrd="0" presId="urn:microsoft.com/office/officeart/2005/8/layout/process5"/>
    <dgm:cxn modelId="{10A61021-40C5-574D-B829-97AAB502B25C}" type="presParOf" srcId="{CBF7AD9B-8BE0-4746-9D28-65BB9587D8F2}" destId="{2CD643A7-8F72-B94D-A245-902A78F9C6A3}" srcOrd="5" destOrd="0" presId="urn:microsoft.com/office/officeart/2005/8/layout/process5"/>
    <dgm:cxn modelId="{B9426E50-4D4A-964C-80CD-B63C2B5F39C2}" type="presParOf" srcId="{2CD643A7-8F72-B94D-A245-902A78F9C6A3}" destId="{345FE7E3-CB56-7943-8EA5-0D8D7F3456F1}" srcOrd="0" destOrd="0" presId="urn:microsoft.com/office/officeart/2005/8/layout/process5"/>
    <dgm:cxn modelId="{A37B3627-FF92-964B-A049-9E2A7A78C4F2}" type="presParOf" srcId="{CBF7AD9B-8BE0-4746-9D28-65BB9587D8F2}" destId="{9DF36891-4223-3049-8F2C-03360294DFD1}" srcOrd="6" destOrd="0" presId="urn:microsoft.com/office/officeart/2005/8/layout/process5"/>
    <dgm:cxn modelId="{8C870BB1-5834-5741-B2EF-BD6BE6E0BDE8}" type="presParOf" srcId="{CBF7AD9B-8BE0-4746-9D28-65BB9587D8F2}" destId="{9053AF60-3CFD-4A4F-B272-7F71C345EFCD}" srcOrd="7" destOrd="0" presId="urn:microsoft.com/office/officeart/2005/8/layout/process5"/>
    <dgm:cxn modelId="{55577318-C4D8-7840-B919-20C1B6BEE63A}" type="presParOf" srcId="{9053AF60-3CFD-4A4F-B272-7F71C345EFCD}" destId="{04ACF4DC-E860-F44A-9CB3-EF7E1086F7F3}" srcOrd="0" destOrd="0" presId="urn:microsoft.com/office/officeart/2005/8/layout/process5"/>
    <dgm:cxn modelId="{D2E142F2-9308-EA44-BEA7-8AC315BE09D9}" type="presParOf" srcId="{CBF7AD9B-8BE0-4746-9D28-65BB9587D8F2}" destId="{65F18349-831E-1E44-9A09-1C2587737741}" srcOrd="8" destOrd="0" presId="urn:microsoft.com/office/officeart/2005/8/layout/process5"/>
    <dgm:cxn modelId="{74E9295D-09E8-BE45-B669-A193278ECB95}" type="presParOf" srcId="{CBF7AD9B-8BE0-4746-9D28-65BB9587D8F2}" destId="{DA81C4C2-83BC-D04E-A9EF-EDEFF1BC1229}" srcOrd="9" destOrd="0" presId="urn:microsoft.com/office/officeart/2005/8/layout/process5"/>
    <dgm:cxn modelId="{04A1C812-4821-6648-983D-1297FAF777F7}" type="presParOf" srcId="{DA81C4C2-83BC-D04E-A9EF-EDEFF1BC1229}" destId="{CB385118-E04E-274C-B890-3859A2C60806}" srcOrd="0" destOrd="0" presId="urn:microsoft.com/office/officeart/2005/8/layout/process5"/>
    <dgm:cxn modelId="{E2293F16-1437-C745-AF20-013B288050A2}" type="presParOf" srcId="{CBF7AD9B-8BE0-4746-9D28-65BB9587D8F2}" destId="{F156FD8C-579E-044D-80B2-EFCCB3BC670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9A5411-059B-4344-9BB9-A6E29F2B154F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7798C-2A4B-EC4B-8E2B-2001086CAB03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non-</a:t>
          </a:r>
          <a:r>
            <a:rPr lang="en-US" dirty="0" err="1" smtClean="0">
              <a:solidFill>
                <a:schemeClr val="tx1"/>
              </a:solidFill>
            </a:rPr>
            <a:t>ascii</a:t>
          </a:r>
          <a:r>
            <a:rPr lang="en-US" dirty="0" smtClean="0">
              <a:solidFill>
                <a:schemeClr val="tx1"/>
              </a:solidFill>
            </a:rPr>
            <a:t> chars, non-English words</a:t>
          </a:r>
          <a:endParaRPr lang="en-US" dirty="0">
            <a:solidFill>
              <a:schemeClr val="tx1"/>
            </a:solidFill>
          </a:endParaRPr>
        </a:p>
      </dgm:t>
    </dgm:pt>
    <dgm:pt modelId="{8A9517CC-6CCD-8B46-B765-A5CCE9C563B1}" type="par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C5E149-6B3F-CD4E-8234-BEF4BA6E8F27}" type="sib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EC0A73-D5D1-F345-85A9-83EB985BF6C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Tokenization (</a:t>
          </a:r>
          <a:r>
            <a:rPr lang="en-US" b="1" dirty="0" err="1" smtClean="0">
              <a:solidFill>
                <a:schemeClr val="tx1"/>
              </a:solidFill>
            </a:rPr>
            <a:t>spaCy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Lemmatization</a:t>
          </a:r>
          <a:endParaRPr lang="en-US" dirty="0">
            <a:solidFill>
              <a:schemeClr val="tx1"/>
            </a:solidFill>
          </a:endParaRPr>
        </a:p>
      </dgm:t>
    </dgm:pt>
    <dgm:pt modelId="{584BB0A3-D3EC-EC41-A7AD-553F82458BA6}" type="par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580952-E1C9-BE4A-B04B-B00B9BEA31E7}" type="sib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8E8DB5-B29F-4247-A4FB-FF08C63F7FFC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Vectorization (</a:t>
          </a:r>
          <a:r>
            <a:rPr lang="en-US" b="1" dirty="0" err="1" smtClean="0">
              <a:solidFill>
                <a:schemeClr val="tx1"/>
              </a:solidFill>
            </a:rPr>
            <a:t>CountVectorizer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49740 features</a:t>
          </a:r>
          <a:endParaRPr lang="en-US" dirty="0">
            <a:solidFill>
              <a:schemeClr val="tx1"/>
            </a:solidFill>
          </a:endParaRPr>
        </a:p>
      </dgm:t>
    </dgm:pt>
    <dgm:pt modelId="{AD336DCC-97DF-644C-A0F8-1B3EF4A62899}" type="par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A2DB58C-3A3B-DB4A-B900-93E66B694CF8}" type="sib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3E4538F-0E40-D340-8019-52788DB0089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Removed rare features (&lt;25 occurrences)</a:t>
          </a:r>
        </a:p>
        <a:p>
          <a:r>
            <a:rPr lang="en-US" dirty="0" smtClean="0">
              <a:solidFill>
                <a:schemeClr val="tx1"/>
              </a:solidFill>
            </a:rPr>
            <a:t>3259 features</a:t>
          </a:r>
          <a:endParaRPr lang="en-US" dirty="0">
            <a:solidFill>
              <a:schemeClr val="tx1"/>
            </a:solidFill>
          </a:endParaRPr>
        </a:p>
      </dgm:t>
    </dgm:pt>
    <dgm:pt modelId="{CB50F2D8-7DC1-1F42-99A2-558ABAD9BF83}" type="par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F88C2E-191B-7C47-9DC3-DE417AF15252}" type="sib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4014AFD-3292-3149-B64E-F7352ECC6500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Dimensionality Reduction and Topic Modelling (LDA)</a:t>
          </a:r>
        </a:p>
        <a:p>
          <a:r>
            <a:rPr lang="en-US" dirty="0" smtClean="0">
              <a:solidFill>
                <a:schemeClr val="tx1"/>
              </a:solidFill>
            </a:rPr>
            <a:t>6 features</a:t>
          </a:r>
          <a:endParaRPr lang="en-US" dirty="0">
            <a:solidFill>
              <a:schemeClr val="tx1"/>
            </a:solidFill>
          </a:endParaRPr>
        </a:p>
      </dgm:t>
    </dgm:pt>
    <dgm:pt modelId="{89870306-9B42-6545-8D95-7F8D4BEB4B2E}" type="parTrans" cxnId="{35E78C5E-C4BF-0042-AAD0-A7BEB8A8E9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7386F1-407D-6242-80C9-878F1A2FFF63}" type="sibTrans" cxnId="{35E78C5E-C4BF-0042-AAD0-A7BEB8A8E972}">
      <dgm:prSet/>
      <dgm:spPr/>
      <dgm:t>
        <a:bodyPr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72464B9B-7229-6A4F-BE62-49AC24F96335}">
      <dgm:prSet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Clustering (</a:t>
          </a:r>
          <a:r>
            <a:rPr lang="en-US" b="1" dirty="0" err="1" smtClean="0">
              <a:solidFill>
                <a:schemeClr val="tx1"/>
              </a:solidFill>
            </a:rPr>
            <a:t>kMeans</a:t>
          </a:r>
          <a:r>
            <a:rPr lang="en-US" b="1" dirty="0" smtClean="0">
              <a:solidFill>
                <a:schemeClr val="tx1"/>
              </a:solidFill>
            </a:rPr>
            <a:t>)                         </a:t>
          </a:r>
          <a:r>
            <a:rPr lang="en-US" b="0" dirty="0" smtClean="0">
              <a:solidFill>
                <a:schemeClr val="tx1"/>
              </a:solidFill>
            </a:rPr>
            <a:t>6 clusters</a:t>
          </a:r>
        </a:p>
      </dgm:t>
    </dgm:pt>
    <dgm:pt modelId="{816E3012-0478-F647-9BCD-F275139FDF01}" type="parTrans" cxnId="{603F4C88-7BB2-1648-954F-7DE3C4050A7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7709CD-9065-6C48-AFB7-5346E81998AF}" type="sibTrans" cxnId="{603F4C88-7BB2-1648-954F-7DE3C4050A7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D80C0C-51E6-4140-83D9-5A2F0F08E49F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email ids, links, stop words etc.</a:t>
          </a:r>
          <a:endParaRPr lang="en-US" dirty="0">
            <a:solidFill>
              <a:schemeClr val="tx1"/>
            </a:solidFill>
          </a:endParaRPr>
        </a:p>
      </dgm:t>
    </dgm:pt>
    <dgm:pt modelId="{5A019CC3-8856-D748-B2C3-BF0A2C535927}" type="parTrans" cxnId="{7E2FAD89-711E-8448-9913-4CF4A587BFFB}">
      <dgm:prSet/>
      <dgm:spPr/>
      <dgm:t>
        <a:bodyPr/>
        <a:lstStyle/>
        <a:p>
          <a:endParaRPr lang="en-US"/>
        </a:p>
      </dgm:t>
    </dgm:pt>
    <dgm:pt modelId="{06369288-2155-F84F-A160-6FC37E526BD7}" type="sibTrans" cxnId="{7E2FAD89-711E-8448-9913-4CF4A587BFFB}">
      <dgm:prSet/>
      <dgm:spPr/>
      <dgm:t>
        <a:bodyPr/>
        <a:lstStyle/>
        <a:p>
          <a:endParaRPr lang="en-US"/>
        </a:p>
      </dgm:t>
    </dgm:pt>
    <dgm:pt modelId="{CBF7AD9B-8BE0-4746-9D28-65BB9587D8F2}" type="pres">
      <dgm:prSet presAssocID="{FB9A5411-059B-4344-9BB9-A6E29F2B15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5706E9-ED11-5745-A338-57022350A56F}" type="pres">
      <dgm:prSet presAssocID="{7CF7798C-2A4B-EC4B-8E2B-2001086CAB0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FAAEF-4B57-904E-B383-67C78A19C234}" type="pres">
      <dgm:prSet presAssocID="{2BC5E149-6B3F-CD4E-8234-BEF4BA6E8F27}" presName="sibTrans" presStyleLbl="sibTrans2D1" presStyleIdx="0" presStyleCnt="6"/>
      <dgm:spPr/>
      <dgm:t>
        <a:bodyPr/>
        <a:lstStyle/>
        <a:p>
          <a:endParaRPr lang="en-US"/>
        </a:p>
      </dgm:t>
    </dgm:pt>
    <dgm:pt modelId="{09E9F126-9928-1F4A-B68A-7B37E5C287F9}" type="pres">
      <dgm:prSet presAssocID="{2BC5E149-6B3F-CD4E-8234-BEF4BA6E8F27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AC5966C0-A005-7240-AAD7-DE6886FE9EEC}" type="pres">
      <dgm:prSet presAssocID="{15D80C0C-51E6-4140-83D9-5A2F0F08E49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10AF9-C53B-1C42-B21B-464987C1461A}" type="pres">
      <dgm:prSet presAssocID="{06369288-2155-F84F-A160-6FC37E526BD7}" presName="sibTrans" presStyleLbl="sibTrans2D1" presStyleIdx="1" presStyleCnt="6"/>
      <dgm:spPr/>
      <dgm:t>
        <a:bodyPr/>
        <a:lstStyle/>
        <a:p>
          <a:endParaRPr lang="en-US"/>
        </a:p>
      </dgm:t>
    </dgm:pt>
    <dgm:pt modelId="{C9566A44-C537-FA43-A381-1925782BECFE}" type="pres">
      <dgm:prSet presAssocID="{06369288-2155-F84F-A160-6FC37E526BD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BFDE2712-1A43-644A-823F-1CEACAD3922B}" type="pres">
      <dgm:prSet presAssocID="{8FEC0A73-D5D1-F345-85A9-83EB985BF6C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643A7-8F72-B94D-A245-902A78F9C6A3}" type="pres">
      <dgm:prSet presAssocID="{7B580952-E1C9-BE4A-B04B-B00B9BEA31E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345FE7E3-CB56-7943-8EA5-0D8D7F3456F1}" type="pres">
      <dgm:prSet presAssocID="{7B580952-E1C9-BE4A-B04B-B00B9BEA31E7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9DF36891-4223-3049-8F2C-03360294DFD1}" type="pres">
      <dgm:prSet presAssocID="{B28E8DB5-B29F-4247-A4FB-FF08C63F7FF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3AF60-3CFD-4A4F-B272-7F71C345EFCD}" type="pres">
      <dgm:prSet presAssocID="{FA2DB58C-3A3B-DB4A-B900-93E66B694CF8}" presName="sibTrans" presStyleLbl="sibTrans2D1" presStyleIdx="3" presStyleCnt="6"/>
      <dgm:spPr/>
      <dgm:t>
        <a:bodyPr/>
        <a:lstStyle/>
        <a:p>
          <a:endParaRPr lang="en-US"/>
        </a:p>
      </dgm:t>
    </dgm:pt>
    <dgm:pt modelId="{04ACF4DC-E860-F44A-9CB3-EF7E1086F7F3}" type="pres">
      <dgm:prSet presAssocID="{FA2DB58C-3A3B-DB4A-B900-93E66B694CF8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65F18349-831E-1E44-9A09-1C2587737741}" type="pres">
      <dgm:prSet presAssocID="{53E4538F-0E40-D340-8019-52788DB0089F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1C4C2-83BC-D04E-A9EF-EDEFF1BC1229}" type="pres">
      <dgm:prSet presAssocID="{D0F88C2E-191B-7C47-9DC3-DE417AF15252}" presName="sibTrans" presStyleLbl="sibTrans2D1" presStyleIdx="4" presStyleCnt="6"/>
      <dgm:spPr/>
      <dgm:t>
        <a:bodyPr/>
        <a:lstStyle/>
        <a:p>
          <a:endParaRPr lang="en-US"/>
        </a:p>
      </dgm:t>
    </dgm:pt>
    <dgm:pt modelId="{CB385118-E04E-274C-B890-3859A2C60806}" type="pres">
      <dgm:prSet presAssocID="{D0F88C2E-191B-7C47-9DC3-DE417AF15252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F156FD8C-579E-044D-80B2-EFCCB3BC670E}" type="pres">
      <dgm:prSet presAssocID="{F4014AFD-3292-3149-B64E-F7352ECC65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FD3B5-3797-4841-8445-678691E7BA2C}" type="pres">
      <dgm:prSet presAssocID="{567386F1-407D-6242-80C9-878F1A2FFF63}" presName="sibTrans" presStyleLbl="sibTrans2D1" presStyleIdx="5" presStyleCnt="6"/>
      <dgm:spPr/>
      <dgm:t>
        <a:bodyPr/>
        <a:lstStyle/>
        <a:p>
          <a:endParaRPr lang="en-US"/>
        </a:p>
      </dgm:t>
    </dgm:pt>
    <dgm:pt modelId="{89CC2C7E-4F20-BC4C-97FD-E7BC63A1AE7C}" type="pres">
      <dgm:prSet presAssocID="{567386F1-407D-6242-80C9-878F1A2FFF63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E7B9B336-4AFA-EC47-98DA-77DD4040395D}" type="pres">
      <dgm:prSet presAssocID="{72464B9B-7229-6A4F-BE62-49AC24F96335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38D259-C34C-EC40-835F-126A99554930}" type="presOf" srcId="{FB9A5411-059B-4344-9BB9-A6E29F2B154F}" destId="{CBF7AD9B-8BE0-4746-9D28-65BB9587D8F2}" srcOrd="0" destOrd="0" presId="urn:microsoft.com/office/officeart/2005/8/layout/process5"/>
    <dgm:cxn modelId="{C60553C6-6466-214F-9BDD-E9F2C6F3C51E}" type="presOf" srcId="{D0F88C2E-191B-7C47-9DC3-DE417AF15252}" destId="{DA81C4C2-83BC-D04E-A9EF-EDEFF1BC1229}" srcOrd="0" destOrd="0" presId="urn:microsoft.com/office/officeart/2005/8/layout/process5"/>
    <dgm:cxn modelId="{603F4C88-7BB2-1648-954F-7DE3C4050A7D}" srcId="{FB9A5411-059B-4344-9BB9-A6E29F2B154F}" destId="{72464B9B-7229-6A4F-BE62-49AC24F96335}" srcOrd="6" destOrd="0" parTransId="{816E3012-0478-F647-9BCD-F275139FDF01}" sibTransId="{077709CD-9065-6C48-AFB7-5346E81998AF}"/>
    <dgm:cxn modelId="{E5A34E3E-2038-484D-B8AC-13B6464CEE6B}" type="presOf" srcId="{2BC5E149-6B3F-CD4E-8234-BEF4BA6E8F27}" destId="{AD5FAAEF-4B57-904E-B383-67C78A19C234}" srcOrd="0" destOrd="0" presId="urn:microsoft.com/office/officeart/2005/8/layout/process5"/>
    <dgm:cxn modelId="{E5611748-DC6B-2541-8427-C293F5F3957D}" type="presOf" srcId="{15D80C0C-51E6-4140-83D9-5A2F0F08E49F}" destId="{AC5966C0-A005-7240-AAD7-DE6886FE9EEC}" srcOrd="0" destOrd="0" presId="urn:microsoft.com/office/officeart/2005/8/layout/process5"/>
    <dgm:cxn modelId="{35E78C5E-C4BF-0042-AAD0-A7BEB8A8E972}" srcId="{FB9A5411-059B-4344-9BB9-A6E29F2B154F}" destId="{F4014AFD-3292-3149-B64E-F7352ECC6500}" srcOrd="5" destOrd="0" parTransId="{89870306-9B42-6545-8D95-7F8D4BEB4B2E}" sibTransId="{567386F1-407D-6242-80C9-878F1A2FFF63}"/>
    <dgm:cxn modelId="{090ADC54-57C8-F64A-842F-AA337B5B04C1}" type="presOf" srcId="{7B580952-E1C9-BE4A-B04B-B00B9BEA31E7}" destId="{2CD643A7-8F72-B94D-A245-902A78F9C6A3}" srcOrd="0" destOrd="0" presId="urn:microsoft.com/office/officeart/2005/8/layout/process5"/>
    <dgm:cxn modelId="{5A3BFA7F-7F7A-3049-8CC6-1BE34056B0DE}" type="presOf" srcId="{53E4538F-0E40-D340-8019-52788DB0089F}" destId="{65F18349-831E-1E44-9A09-1C2587737741}" srcOrd="0" destOrd="0" presId="urn:microsoft.com/office/officeart/2005/8/layout/process5"/>
    <dgm:cxn modelId="{A603B4B6-216B-5F4E-835F-AE33A1AFF5F8}" type="presOf" srcId="{FA2DB58C-3A3B-DB4A-B900-93E66B694CF8}" destId="{9053AF60-3CFD-4A4F-B272-7F71C345EFCD}" srcOrd="0" destOrd="0" presId="urn:microsoft.com/office/officeart/2005/8/layout/process5"/>
    <dgm:cxn modelId="{0FF19269-86CB-854B-A299-782253217E55}" srcId="{FB9A5411-059B-4344-9BB9-A6E29F2B154F}" destId="{8FEC0A73-D5D1-F345-85A9-83EB985BF6CF}" srcOrd="2" destOrd="0" parTransId="{584BB0A3-D3EC-EC41-A7AD-553F82458BA6}" sibTransId="{7B580952-E1C9-BE4A-B04B-B00B9BEA31E7}"/>
    <dgm:cxn modelId="{3AD7ECD7-FEAB-1346-8332-9E2C446F309E}" type="presOf" srcId="{567386F1-407D-6242-80C9-878F1A2FFF63}" destId="{D87FD3B5-3797-4841-8445-678691E7BA2C}" srcOrd="0" destOrd="0" presId="urn:microsoft.com/office/officeart/2005/8/layout/process5"/>
    <dgm:cxn modelId="{8F215346-3AB6-0F42-B352-EBCB9F481463}" type="presOf" srcId="{06369288-2155-F84F-A160-6FC37E526BD7}" destId="{11D10AF9-C53B-1C42-B21B-464987C1461A}" srcOrd="0" destOrd="0" presId="urn:microsoft.com/office/officeart/2005/8/layout/process5"/>
    <dgm:cxn modelId="{E0B5B013-8B48-B34A-8ADD-D9763BF29709}" srcId="{FB9A5411-059B-4344-9BB9-A6E29F2B154F}" destId="{B28E8DB5-B29F-4247-A4FB-FF08C63F7FFC}" srcOrd="3" destOrd="0" parTransId="{AD336DCC-97DF-644C-A0F8-1B3EF4A62899}" sibTransId="{FA2DB58C-3A3B-DB4A-B900-93E66B694CF8}"/>
    <dgm:cxn modelId="{2D787AC5-A4FB-5549-88C2-FEBF50F9B268}" type="presOf" srcId="{8FEC0A73-D5D1-F345-85A9-83EB985BF6CF}" destId="{BFDE2712-1A43-644A-823F-1CEACAD3922B}" srcOrd="0" destOrd="0" presId="urn:microsoft.com/office/officeart/2005/8/layout/process5"/>
    <dgm:cxn modelId="{5DB82F1A-53C5-E24F-AFAE-3828A24DA293}" type="presOf" srcId="{7B580952-E1C9-BE4A-B04B-B00B9BEA31E7}" destId="{345FE7E3-CB56-7943-8EA5-0D8D7F3456F1}" srcOrd="1" destOrd="0" presId="urn:microsoft.com/office/officeart/2005/8/layout/process5"/>
    <dgm:cxn modelId="{B641899B-F01A-544E-AF30-A3EC0BA9FC51}" type="presOf" srcId="{D0F88C2E-191B-7C47-9DC3-DE417AF15252}" destId="{CB385118-E04E-274C-B890-3859A2C60806}" srcOrd="1" destOrd="0" presId="urn:microsoft.com/office/officeart/2005/8/layout/process5"/>
    <dgm:cxn modelId="{4141371F-A55B-8242-92CB-AF1210D7FDCE}" type="presOf" srcId="{7CF7798C-2A4B-EC4B-8E2B-2001086CAB03}" destId="{965706E9-ED11-5745-A338-57022350A56F}" srcOrd="0" destOrd="0" presId="urn:microsoft.com/office/officeart/2005/8/layout/process5"/>
    <dgm:cxn modelId="{7E2FAD89-711E-8448-9913-4CF4A587BFFB}" srcId="{FB9A5411-059B-4344-9BB9-A6E29F2B154F}" destId="{15D80C0C-51E6-4140-83D9-5A2F0F08E49F}" srcOrd="1" destOrd="0" parTransId="{5A019CC3-8856-D748-B2C3-BF0A2C535927}" sibTransId="{06369288-2155-F84F-A160-6FC37E526BD7}"/>
    <dgm:cxn modelId="{CC6D7E92-883C-214A-BF1C-B1127765B9AF}" srcId="{FB9A5411-059B-4344-9BB9-A6E29F2B154F}" destId="{53E4538F-0E40-D340-8019-52788DB0089F}" srcOrd="4" destOrd="0" parTransId="{CB50F2D8-7DC1-1F42-99A2-558ABAD9BF83}" sibTransId="{D0F88C2E-191B-7C47-9DC3-DE417AF15252}"/>
    <dgm:cxn modelId="{5EDDB040-78F9-5D42-AF5F-E5F353196B21}" srcId="{FB9A5411-059B-4344-9BB9-A6E29F2B154F}" destId="{7CF7798C-2A4B-EC4B-8E2B-2001086CAB03}" srcOrd="0" destOrd="0" parTransId="{8A9517CC-6CCD-8B46-B765-A5CCE9C563B1}" sibTransId="{2BC5E149-6B3F-CD4E-8234-BEF4BA6E8F27}"/>
    <dgm:cxn modelId="{7739B0AC-5D0E-8043-98E8-D3D12AF19AC3}" type="presOf" srcId="{FA2DB58C-3A3B-DB4A-B900-93E66B694CF8}" destId="{04ACF4DC-E860-F44A-9CB3-EF7E1086F7F3}" srcOrd="1" destOrd="0" presId="urn:microsoft.com/office/officeart/2005/8/layout/process5"/>
    <dgm:cxn modelId="{718D7D30-FB59-8E44-BF71-D8C3CFD2DE1D}" type="presOf" srcId="{567386F1-407D-6242-80C9-878F1A2FFF63}" destId="{89CC2C7E-4F20-BC4C-97FD-E7BC63A1AE7C}" srcOrd="1" destOrd="0" presId="urn:microsoft.com/office/officeart/2005/8/layout/process5"/>
    <dgm:cxn modelId="{0D7DAE20-EA56-D743-8EDA-14E7B42E8D48}" type="presOf" srcId="{06369288-2155-F84F-A160-6FC37E526BD7}" destId="{C9566A44-C537-FA43-A381-1925782BECFE}" srcOrd="1" destOrd="0" presId="urn:microsoft.com/office/officeart/2005/8/layout/process5"/>
    <dgm:cxn modelId="{061F6829-F026-D543-B3C9-DEE3146CB133}" type="presOf" srcId="{2BC5E149-6B3F-CD4E-8234-BEF4BA6E8F27}" destId="{09E9F126-9928-1F4A-B68A-7B37E5C287F9}" srcOrd="1" destOrd="0" presId="urn:microsoft.com/office/officeart/2005/8/layout/process5"/>
    <dgm:cxn modelId="{1963A93F-AA14-3F47-A328-EF62D1B475BC}" type="presOf" srcId="{F4014AFD-3292-3149-B64E-F7352ECC6500}" destId="{F156FD8C-579E-044D-80B2-EFCCB3BC670E}" srcOrd="0" destOrd="0" presId="urn:microsoft.com/office/officeart/2005/8/layout/process5"/>
    <dgm:cxn modelId="{8EA3C415-8DAA-724E-B648-B5B3E32A2B32}" type="presOf" srcId="{B28E8DB5-B29F-4247-A4FB-FF08C63F7FFC}" destId="{9DF36891-4223-3049-8F2C-03360294DFD1}" srcOrd="0" destOrd="0" presId="urn:microsoft.com/office/officeart/2005/8/layout/process5"/>
    <dgm:cxn modelId="{087AAD23-C943-6A41-B5DA-F2485158E3F9}" type="presOf" srcId="{72464B9B-7229-6A4F-BE62-49AC24F96335}" destId="{E7B9B336-4AFA-EC47-98DA-77DD4040395D}" srcOrd="0" destOrd="0" presId="urn:microsoft.com/office/officeart/2005/8/layout/process5"/>
    <dgm:cxn modelId="{1A01375B-EEBC-FF4E-8464-1F2C655C4613}" type="presParOf" srcId="{CBF7AD9B-8BE0-4746-9D28-65BB9587D8F2}" destId="{965706E9-ED11-5745-A338-57022350A56F}" srcOrd="0" destOrd="0" presId="urn:microsoft.com/office/officeart/2005/8/layout/process5"/>
    <dgm:cxn modelId="{5790D627-EFEA-FD42-BC9F-ADBD41F3CBE0}" type="presParOf" srcId="{CBF7AD9B-8BE0-4746-9D28-65BB9587D8F2}" destId="{AD5FAAEF-4B57-904E-B383-67C78A19C234}" srcOrd="1" destOrd="0" presId="urn:microsoft.com/office/officeart/2005/8/layout/process5"/>
    <dgm:cxn modelId="{B6E042BB-9963-3845-898F-7949E28CB69D}" type="presParOf" srcId="{AD5FAAEF-4B57-904E-B383-67C78A19C234}" destId="{09E9F126-9928-1F4A-B68A-7B37E5C287F9}" srcOrd="0" destOrd="0" presId="urn:microsoft.com/office/officeart/2005/8/layout/process5"/>
    <dgm:cxn modelId="{E6768711-2D2C-CE4B-B52D-D78F943BFDC7}" type="presParOf" srcId="{CBF7AD9B-8BE0-4746-9D28-65BB9587D8F2}" destId="{AC5966C0-A005-7240-AAD7-DE6886FE9EEC}" srcOrd="2" destOrd="0" presId="urn:microsoft.com/office/officeart/2005/8/layout/process5"/>
    <dgm:cxn modelId="{500F9948-5F74-3444-A653-3A91C4525D00}" type="presParOf" srcId="{CBF7AD9B-8BE0-4746-9D28-65BB9587D8F2}" destId="{11D10AF9-C53B-1C42-B21B-464987C1461A}" srcOrd="3" destOrd="0" presId="urn:microsoft.com/office/officeart/2005/8/layout/process5"/>
    <dgm:cxn modelId="{2F0F687E-B161-6A4B-9F40-0DFFE44B57F7}" type="presParOf" srcId="{11D10AF9-C53B-1C42-B21B-464987C1461A}" destId="{C9566A44-C537-FA43-A381-1925782BECFE}" srcOrd="0" destOrd="0" presId="urn:microsoft.com/office/officeart/2005/8/layout/process5"/>
    <dgm:cxn modelId="{355EC6B5-2C32-4E4A-80D6-1B07AFE86741}" type="presParOf" srcId="{CBF7AD9B-8BE0-4746-9D28-65BB9587D8F2}" destId="{BFDE2712-1A43-644A-823F-1CEACAD3922B}" srcOrd="4" destOrd="0" presId="urn:microsoft.com/office/officeart/2005/8/layout/process5"/>
    <dgm:cxn modelId="{9BEB27B4-A3F1-A34F-A798-0B76393ECC45}" type="presParOf" srcId="{CBF7AD9B-8BE0-4746-9D28-65BB9587D8F2}" destId="{2CD643A7-8F72-B94D-A245-902A78F9C6A3}" srcOrd="5" destOrd="0" presId="urn:microsoft.com/office/officeart/2005/8/layout/process5"/>
    <dgm:cxn modelId="{FA971BB1-9DA8-CA43-9320-ABC5674D4724}" type="presParOf" srcId="{2CD643A7-8F72-B94D-A245-902A78F9C6A3}" destId="{345FE7E3-CB56-7943-8EA5-0D8D7F3456F1}" srcOrd="0" destOrd="0" presId="urn:microsoft.com/office/officeart/2005/8/layout/process5"/>
    <dgm:cxn modelId="{4FBE4E9C-BDC5-044A-9B84-70DB0A5BF9BC}" type="presParOf" srcId="{CBF7AD9B-8BE0-4746-9D28-65BB9587D8F2}" destId="{9DF36891-4223-3049-8F2C-03360294DFD1}" srcOrd="6" destOrd="0" presId="urn:microsoft.com/office/officeart/2005/8/layout/process5"/>
    <dgm:cxn modelId="{36DFE2F4-631B-7947-834F-7CD55A5C16A4}" type="presParOf" srcId="{CBF7AD9B-8BE0-4746-9D28-65BB9587D8F2}" destId="{9053AF60-3CFD-4A4F-B272-7F71C345EFCD}" srcOrd="7" destOrd="0" presId="urn:microsoft.com/office/officeart/2005/8/layout/process5"/>
    <dgm:cxn modelId="{4DD3FD13-3461-3D49-A982-0F7F5656D601}" type="presParOf" srcId="{9053AF60-3CFD-4A4F-B272-7F71C345EFCD}" destId="{04ACF4DC-E860-F44A-9CB3-EF7E1086F7F3}" srcOrd="0" destOrd="0" presId="urn:microsoft.com/office/officeart/2005/8/layout/process5"/>
    <dgm:cxn modelId="{BA60B535-0DCE-F949-883B-398A4BBAC932}" type="presParOf" srcId="{CBF7AD9B-8BE0-4746-9D28-65BB9587D8F2}" destId="{65F18349-831E-1E44-9A09-1C2587737741}" srcOrd="8" destOrd="0" presId="urn:microsoft.com/office/officeart/2005/8/layout/process5"/>
    <dgm:cxn modelId="{C0B8CA51-2FAB-4E4B-A538-1ACE506A7BF3}" type="presParOf" srcId="{CBF7AD9B-8BE0-4746-9D28-65BB9587D8F2}" destId="{DA81C4C2-83BC-D04E-A9EF-EDEFF1BC1229}" srcOrd="9" destOrd="0" presId="urn:microsoft.com/office/officeart/2005/8/layout/process5"/>
    <dgm:cxn modelId="{80E373FF-CBF1-A24F-AF2C-15FF8DE163BB}" type="presParOf" srcId="{DA81C4C2-83BC-D04E-A9EF-EDEFF1BC1229}" destId="{CB385118-E04E-274C-B890-3859A2C60806}" srcOrd="0" destOrd="0" presId="urn:microsoft.com/office/officeart/2005/8/layout/process5"/>
    <dgm:cxn modelId="{E5E6C1A1-2CEA-D84F-8CB8-EE1F055919C5}" type="presParOf" srcId="{CBF7AD9B-8BE0-4746-9D28-65BB9587D8F2}" destId="{F156FD8C-579E-044D-80B2-EFCCB3BC670E}" srcOrd="10" destOrd="0" presId="urn:microsoft.com/office/officeart/2005/8/layout/process5"/>
    <dgm:cxn modelId="{30C39BC4-BA60-174C-888F-CEEDB7778227}" type="presParOf" srcId="{CBF7AD9B-8BE0-4746-9D28-65BB9587D8F2}" destId="{D87FD3B5-3797-4841-8445-678691E7BA2C}" srcOrd="11" destOrd="0" presId="urn:microsoft.com/office/officeart/2005/8/layout/process5"/>
    <dgm:cxn modelId="{E71BA0E4-42B2-524E-827E-18494240E186}" type="presParOf" srcId="{D87FD3B5-3797-4841-8445-678691E7BA2C}" destId="{89CC2C7E-4F20-BC4C-97FD-E7BC63A1AE7C}" srcOrd="0" destOrd="0" presId="urn:microsoft.com/office/officeart/2005/8/layout/process5"/>
    <dgm:cxn modelId="{1529757A-FDBC-0942-AB9E-AF5FC02EC0AF}" type="presParOf" srcId="{CBF7AD9B-8BE0-4746-9D28-65BB9587D8F2}" destId="{E7B9B336-4AFA-EC47-98DA-77DD4040395D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9A5411-059B-4344-9BB9-A6E29F2B154F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7798C-2A4B-EC4B-8E2B-2001086CAB03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non-</a:t>
          </a:r>
          <a:r>
            <a:rPr lang="en-US" dirty="0" err="1" smtClean="0">
              <a:solidFill>
                <a:schemeClr val="tx1"/>
              </a:solidFill>
            </a:rPr>
            <a:t>ascii</a:t>
          </a:r>
          <a:r>
            <a:rPr lang="en-US" dirty="0" smtClean="0">
              <a:solidFill>
                <a:schemeClr val="tx1"/>
              </a:solidFill>
            </a:rPr>
            <a:t> chars, non-English words</a:t>
          </a:r>
          <a:endParaRPr lang="en-US" dirty="0">
            <a:solidFill>
              <a:schemeClr val="tx1"/>
            </a:solidFill>
          </a:endParaRPr>
        </a:p>
      </dgm:t>
    </dgm:pt>
    <dgm:pt modelId="{8A9517CC-6CCD-8B46-B765-A5CCE9C563B1}" type="par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C5E149-6B3F-CD4E-8234-BEF4BA6E8F27}" type="sibTrans" cxnId="{5EDDB040-78F9-5D42-AF5F-E5F353196B2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EC0A73-D5D1-F345-85A9-83EB985BF6C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Tokenization (</a:t>
          </a:r>
          <a:r>
            <a:rPr lang="en-US" b="1" dirty="0" err="1" smtClean="0">
              <a:solidFill>
                <a:schemeClr val="tx1"/>
              </a:solidFill>
            </a:rPr>
            <a:t>spaCy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Lemmatization</a:t>
          </a:r>
          <a:endParaRPr lang="en-US" dirty="0">
            <a:solidFill>
              <a:schemeClr val="tx1"/>
            </a:solidFill>
          </a:endParaRPr>
        </a:p>
      </dgm:t>
    </dgm:pt>
    <dgm:pt modelId="{584BB0A3-D3EC-EC41-A7AD-553F82458BA6}" type="par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B580952-E1C9-BE4A-B04B-B00B9BEA31E7}" type="sibTrans" cxnId="{0FF19269-86CB-854B-A299-782253217E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8E8DB5-B29F-4247-A4FB-FF08C63F7FFC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Vectorization (</a:t>
          </a:r>
          <a:r>
            <a:rPr lang="en-US" b="1" dirty="0" err="1" smtClean="0">
              <a:solidFill>
                <a:schemeClr val="tx1"/>
              </a:solidFill>
            </a:rPr>
            <a:t>CountVectorizer</a:t>
          </a:r>
          <a:r>
            <a:rPr lang="en-US" b="1" dirty="0" smtClean="0">
              <a:solidFill>
                <a:schemeClr val="tx1"/>
              </a:solidFill>
            </a:rPr>
            <a:t>)</a:t>
          </a:r>
        </a:p>
        <a:p>
          <a:r>
            <a:rPr lang="en-US" dirty="0" smtClean="0">
              <a:solidFill>
                <a:schemeClr val="tx1"/>
              </a:solidFill>
            </a:rPr>
            <a:t>49740 features</a:t>
          </a:r>
          <a:endParaRPr lang="en-US" dirty="0">
            <a:solidFill>
              <a:schemeClr val="tx1"/>
            </a:solidFill>
          </a:endParaRPr>
        </a:p>
      </dgm:t>
    </dgm:pt>
    <dgm:pt modelId="{AD336DCC-97DF-644C-A0F8-1B3EF4A62899}" type="par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A2DB58C-3A3B-DB4A-B900-93E66B694CF8}" type="sibTrans" cxnId="{E0B5B013-8B48-B34A-8ADD-D9763BF2970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3E4538F-0E40-D340-8019-52788DB0089F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Removed rare features (&lt;25 occurrences)</a:t>
          </a:r>
        </a:p>
        <a:p>
          <a:r>
            <a:rPr lang="en-US" dirty="0" smtClean="0">
              <a:solidFill>
                <a:schemeClr val="tx1"/>
              </a:solidFill>
            </a:rPr>
            <a:t>3259 features</a:t>
          </a:r>
          <a:endParaRPr lang="en-US" dirty="0">
            <a:solidFill>
              <a:schemeClr val="tx1"/>
            </a:solidFill>
          </a:endParaRPr>
        </a:p>
      </dgm:t>
    </dgm:pt>
    <dgm:pt modelId="{CB50F2D8-7DC1-1F42-99A2-558ABAD9BF83}" type="par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F88C2E-191B-7C47-9DC3-DE417AF15252}" type="sibTrans" cxnId="{CC6D7E92-883C-214A-BF1C-B1127765B9A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4014AFD-3292-3149-B64E-F7352ECC6500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Dimensionality Reduction and Topic Modelling (LDA)</a:t>
          </a:r>
        </a:p>
        <a:p>
          <a:r>
            <a:rPr lang="en-US" dirty="0" smtClean="0">
              <a:solidFill>
                <a:schemeClr val="tx1"/>
              </a:solidFill>
            </a:rPr>
            <a:t>6 features</a:t>
          </a:r>
          <a:endParaRPr lang="en-US" dirty="0">
            <a:solidFill>
              <a:schemeClr val="tx1"/>
            </a:solidFill>
          </a:endParaRPr>
        </a:p>
      </dgm:t>
    </dgm:pt>
    <dgm:pt modelId="{89870306-9B42-6545-8D95-7F8D4BEB4B2E}" type="parTrans" cxnId="{35E78C5E-C4BF-0042-AAD0-A7BEB8A8E9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7386F1-407D-6242-80C9-878F1A2FFF63}" type="sibTrans" cxnId="{35E78C5E-C4BF-0042-AAD0-A7BEB8A8E972}">
      <dgm:prSet/>
      <dgm:spPr/>
      <dgm:t>
        <a:bodyPr/>
        <a:lstStyle/>
        <a:p>
          <a:pPr rtl="0"/>
          <a:endParaRPr lang="en-US">
            <a:solidFill>
              <a:schemeClr val="tx1"/>
            </a:solidFill>
          </a:endParaRPr>
        </a:p>
      </dgm:t>
    </dgm:pt>
    <dgm:pt modelId="{72464B9B-7229-6A4F-BE62-49AC24F96335}">
      <dgm:prSet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Clustering (</a:t>
          </a:r>
          <a:r>
            <a:rPr lang="en-US" b="1" dirty="0" err="1" smtClean="0">
              <a:solidFill>
                <a:schemeClr val="tx1"/>
              </a:solidFill>
            </a:rPr>
            <a:t>kMeans</a:t>
          </a:r>
          <a:r>
            <a:rPr lang="en-US" b="1" dirty="0" smtClean="0">
              <a:solidFill>
                <a:schemeClr val="tx1"/>
              </a:solidFill>
            </a:rPr>
            <a:t>)                         </a:t>
          </a:r>
          <a:r>
            <a:rPr lang="en-US" b="0" dirty="0" smtClean="0">
              <a:solidFill>
                <a:schemeClr val="tx1"/>
              </a:solidFill>
            </a:rPr>
            <a:t>6 clusters</a:t>
          </a:r>
        </a:p>
      </dgm:t>
    </dgm:pt>
    <dgm:pt modelId="{816E3012-0478-F647-9BCD-F275139FDF01}" type="parTrans" cxnId="{603F4C88-7BB2-1648-954F-7DE3C4050A7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7709CD-9065-6C48-AFB7-5346E81998AF}" type="sibTrans" cxnId="{603F4C88-7BB2-1648-954F-7DE3C4050A7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58B3D88-86DA-B34B-AD37-82B1BC9AECC9}">
      <dgm:prSet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Analysis of clusters</a:t>
          </a:r>
          <a:endParaRPr lang="en-US" b="1" dirty="0">
            <a:solidFill>
              <a:schemeClr val="tx1"/>
            </a:solidFill>
          </a:endParaRPr>
        </a:p>
      </dgm:t>
    </dgm:pt>
    <dgm:pt modelId="{AD8D5472-FB69-BA4D-B434-9CEBE467F5CE}" type="parTrans" cxnId="{047A120E-9B8E-DA47-B839-2CFDB412556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B8F08E-5530-304E-B717-3B80BE207B90}" type="sibTrans" cxnId="{047A120E-9B8E-DA47-B839-2CFDB412556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5D80C0C-51E6-4140-83D9-5A2F0F08E49F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Text Cleaning</a:t>
          </a:r>
        </a:p>
        <a:p>
          <a:r>
            <a:rPr lang="en-US" dirty="0" smtClean="0">
              <a:solidFill>
                <a:schemeClr val="tx1"/>
              </a:solidFill>
            </a:rPr>
            <a:t>Removed email ids, links, stop words etc.</a:t>
          </a:r>
          <a:endParaRPr lang="en-US" dirty="0">
            <a:solidFill>
              <a:schemeClr val="tx1"/>
            </a:solidFill>
          </a:endParaRPr>
        </a:p>
      </dgm:t>
    </dgm:pt>
    <dgm:pt modelId="{5A019CC3-8856-D748-B2C3-BF0A2C535927}" type="parTrans" cxnId="{7E2FAD89-711E-8448-9913-4CF4A587BFFB}">
      <dgm:prSet/>
      <dgm:spPr/>
      <dgm:t>
        <a:bodyPr/>
        <a:lstStyle/>
        <a:p>
          <a:endParaRPr lang="en-US"/>
        </a:p>
      </dgm:t>
    </dgm:pt>
    <dgm:pt modelId="{06369288-2155-F84F-A160-6FC37E526BD7}" type="sibTrans" cxnId="{7E2FAD89-711E-8448-9913-4CF4A587BFFB}">
      <dgm:prSet/>
      <dgm:spPr/>
      <dgm:t>
        <a:bodyPr/>
        <a:lstStyle/>
        <a:p>
          <a:endParaRPr lang="en-US"/>
        </a:p>
      </dgm:t>
    </dgm:pt>
    <dgm:pt modelId="{CBF7AD9B-8BE0-4746-9D28-65BB9587D8F2}" type="pres">
      <dgm:prSet presAssocID="{FB9A5411-059B-4344-9BB9-A6E29F2B15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5706E9-ED11-5745-A338-57022350A56F}" type="pres">
      <dgm:prSet presAssocID="{7CF7798C-2A4B-EC4B-8E2B-2001086CAB03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FAAEF-4B57-904E-B383-67C78A19C234}" type="pres">
      <dgm:prSet presAssocID="{2BC5E149-6B3F-CD4E-8234-BEF4BA6E8F27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9E9F126-9928-1F4A-B68A-7B37E5C287F9}" type="pres">
      <dgm:prSet presAssocID="{2BC5E149-6B3F-CD4E-8234-BEF4BA6E8F27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AC5966C0-A005-7240-AAD7-DE6886FE9EEC}" type="pres">
      <dgm:prSet presAssocID="{15D80C0C-51E6-4140-83D9-5A2F0F08E49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10AF9-C53B-1C42-B21B-464987C1461A}" type="pres">
      <dgm:prSet presAssocID="{06369288-2155-F84F-A160-6FC37E526BD7}" presName="sibTrans" presStyleLbl="sibTrans2D1" presStyleIdx="1" presStyleCnt="7"/>
      <dgm:spPr/>
      <dgm:t>
        <a:bodyPr/>
        <a:lstStyle/>
        <a:p>
          <a:endParaRPr lang="en-US"/>
        </a:p>
      </dgm:t>
    </dgm:pt>
    <dgm:pt modelId="{C9566A44-C537-FA43-A381-1925782BECFE}" type="pres">
      <dgm:prSet presAssocID="{06369288-2155-F84F-A160-6FC37E526BD7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BFDE2712-1A43-644A-823F-1CEACAD3922B}" type="pres">
      <dgm:prSet presAssocID="{8FEC0A73-D5D1-F345-85A9-83EB985BF6C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643A7-8F72-B94D-A245-902A78F9C6A3}" type="pres">
      <dgm:prSet presAssocID="{7B580952-E1C9-BE4A-B04B-B00B9BEA31E7}" presName="sibTrans" presStyleLbl="sibTrans2D1" presStyleIdx="2" presStyleCnt="7"/>
      <dgm:spPr/>
      <dgm:t>
        <a:bodyPr/>
        <a:lstStyle/>
        <a:p>
          <a:endParaRPr lang="en-US"/>
        </a:p>
      </dgm:t>
    </dgm:pt>
    <dgm:pt modelId="{345FE7E3-CB56-7943-8EA5-0D8D7F3456F1}" type="pres">
      <dgm:prSet presAssocID="{7B580952-E1C9-BE4A-B04B-B00B9BEA31E7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9DF36891-4223-3049-8F2C-03360294DFD1}" type="pres">
      <dgm:prSet presAssocID="{B28E8DB5-B29F-4247-A4FB-FF08C63F7FFC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53AF60-3CFD-4A4F-B272-7F71C345EFCD}" type="pres">
      <dgm:prSet presAssocID="{FA2DB58C-3A3B-DB4A-B900-93E66B694CF8}" presName="sibTrans" presStyleLbl="sibTrans2D1" presStyleIdx="3" presStyleCnt="7"/>
      <dgm:spPr/>
      <dgm:t>
        <a:bodyPr/>
        <a:lstStyle/>
        <a:p>
          <a:endParaRPr lang="en-US"/>
        </a:p>
      </dgm:t>
    </dgm:pt>
    <dgm:pt modelId="{04ACF4DC-E860-F44A-9CB3-EF7E1086F7F3}" type="pres">
      <dgm:prSet presAssocID="{FA2DB58C-3A3B-DB4A-B900-93E66B694CF8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65F18349-831E-1E44-9A09-1C2587737741}" type="pres">
      <dgm:prSet presAssocID="{53E4538F-0E40-D340-8019-52788DB0089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81C4C2-83BC-D04E-A9EF-EDEFF1BC1229}" type="pres">
      <dgm:prSet presAssocID="{D0F88C2E-191B-7C47-9DC3-DE417AF15252}" presName="sibTrans" presStyleLbl="sibTrans2D1" presStyleIdx="4" presStyleCnt="7"/>
      <dgm:spPr/>
      <dgm:t>
        <a:bodyPr/>
        <a:lstStyle/>
        <a:p>
          <a:endParaRPr lang="en-US"/>
        </a:p>
      </dgm:t>
    </dgm:pt>
    <dgm:pt modelId="{CB385118-E04E-274C-B890-3859A2C60806}" type="pres">
      <dgm:prSet presAssocID="{D0F88C2E-191B-7C47-9DC3-DE417AF15252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F156FD8C-579E-044D-80B2-EFCCB3BC670E}" type="pres">
      <dgm:prSet presAssocID="{F4014AFD-3292-3149-B64E-F7352ECC650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FD3B5-3797-4841-8445-678691E7BA2C}" type="pres">
      <dgm:prSet presAssocID="{567386F1-407D-6242-80C9-878F1A2FFF63}" presName="sibTrans" presStyleLbl="sibTrans2D1" presStyleIdx="5" presStyleCnt="7"/>
      <dgm:spPr/>
      <dgm:t>
        <a:bodyPr/>
        <a:lstStyle/>
        <a:p>
          <a:endParaRPr lang="en-US"/>
        </a:p>
      </dgm:t>
    </dgm:pt>
    <dgm:pt modelId="{89CC2C7E-4F20-BC4C-97FD-E7BC63A1AE7C}" type="pres">
      <dgm:prSet presAssocID="{567386F1-407D-6242-80C9-878F1A2FFF63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E7B9B336-4AFA-EC47-98DA-77DD4040395D}" type="pres">
      <dgm:prSet presAssocID="{72464B9B-7229-6A4F-BE62-49AC24F9633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0AFA1-B377-B045-88CB-C029518B93CF}" type="pres">
      <dgm:prSet presAssocID="{077709CD-9065-6C48-AFB7-5346E81998AF}" presName="sibTrans" presStyleLbl="sibTrans2D1" presStyleIdx="6" presStyleCnt="7"/>
      <dgm:spPr/>
      <dgm:t>
        <a:bodyPr/>
        <a:lstStyle/>
        <a:p>
          <a:endParaRPr lang="en-US"/>
        </a:p>
      </dgm:t>
    </dgm:pt>
    <dgm:pt modelId="{A20E56A2-C97C-C345-92A1-53CB921B094D}" type="pres">
      <dgm:prSet presAssocID="{077709CD-9065-6C48-AFB7-5346E81998AF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E53ECF52-BADE-D143-B8B2-55A9192BF785}" type="pres">
      <dgm:prSet presAssocID="{D58B3D88-86DA-B34B-AD37-82B1BC9AECC9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3F4C88-7BB2-1648-954F-7DE3C4050A7D}" srcId="{FB9A5411-059B-4344-9BB9-A6E29F2B154F}" destId="{72464B9B-7229-6A4F-BE62-49AC24F96335}" srcOrd="6" destOrd="0" parTransId="{816E3012-0478-F647-9BCD-F275139FDF01}" sibTransId="{077709CD-9065-6C48-AFB7-5346E81998AF}"/>
    <dgm:cxn modelId="{35E78C5E-C4BF-0042-AAD0-A7BEB8A8E972}" srcId="{FB9A5411-059B-4344-9BB9-A6E29F2B154F}" destId="{F4014AFD-3292-3149-B64E-F7352ECC6500}" srcOrd="5" destOrd="0" parTransId="{89870306-9B42-6545-8D95-7F8D4BEB4B2E}" sibTransId="{567386F1-407D-6242-80C9-878F1A2FFF63}"/>
    <dgm:cxn modelId="{F9ACF979-F2DB-694F-AFC6-68C4EA214183}" type="presOf" srcId="{2BC5E149-6B3F-CD4E-8234-BEF4BA6E8F27}" destId="{09E9F126-9928-1F4A-B68A-7B37E5C287F9}" srcOrd="1" destOrd="0" presId="urn:microsoft.com/office/officeart/2005/8/layout/process5"/>
    <dgm:cxn modelId="{7BB89B94-324E-C642-A9B5-038B7C8E5DAF}" type="presOf" srcId="{077709CD-9065-6C48-AFB7-5346E81998AF}" destId="{A20E56A2-C97C-C345-92A1-53CB921B094D}" srcOrd="1" destOrd="0" presId="urn:microsoft.com/office/officeart/2005/8/layout/process5"/>
    <dgm:cxn modelId="{6159E90C-028B-E745-A21A-B1381DE65C2E}" type="presOf" srcId="{567386F1-407D-6242-80C9-878F1A2FFF63}" destId="{D87FD3B5-3797-4841-8445-678691E7BA2C}" srcOrd="0" destOrd="0" presId="urn:microsoft.com/office/officeart/2005/8/layout/process5"/>
    <dgm:cxn modelId="{BBF77C8E-4E2F-1B49-95BB-BBAFF2AF09C1}" type="presOf" srcId="{7B580952-E1C9-BE4A-B04B-B00B9BEA31E7}" destId="{345FE7E3-CB56-7943-8EA5-0D8D7F3456F1}" srcOrd="1" destOrd="0" presId="urn:microsoft.com/office/officeart/2005/8/layout/process5"/>
    <dgm:cxn modelId="{0FF19269-86CB-854B-A299-782253217E55}" srcId="{FB9A5411-059B-4344-9BB9-A6E29F2B154F}" destId="{8FEC0A73-D5D1-F345-85A9-83EB985BF6CF}" srcOrd="2" destOrd="0" parTransId="{584BB0A3-D3EC-EC41-A7AD-553F82458BA6}" sibTransId="{7B580952-E1C9-BE4A-B04B-B00B9BEA31E7}"/>
    <dgm:cxn modelId="{47B09272-FAFA-1A4C-9284-D2BD1012C11F}" type="presOf" srcId="{077709CD-9065-6C48-AFB7-5346E81998AF}" destId="{0F60AFA1-B377-B045-88CB-C029518B93CF}" srcOrd="0" destOrd="0" presId="urn:microsoft.com/office/officeart/2005/8/layout/process5"/>
    <dgm:cxn modelId="{E0B5B013-8B48-B34A-8ADD-D9763BF29709}" srcId="{FB9A5411-059B-4344-9BB9-A6E29F2B154F}" destId="{B28E8DB5-B29F-4247-A4FB-FF08C63F7FFC}" srcOrd="3" destOrd="0" parTransId="{AD336DCC-97DF-644C-A0F8-1B3EF4A62899}" sibTransId="{FA2DB58C-3A3B-DB4A-B900-93E66B694CF8}"/>
    <dgm:cxn modelId="{4505485E-033E-A840-971A-8399E5B43B56}" type="presOf" srcId="{8FEC0A73-D5D1-F345-85A9-83EB985BF6CF}" destId="{BFDE2712-1A43-644A-823F-1CEACAD3922B}" srcOrd="0" destOrd="0" presId="urn:microsoft.com/office/officeart/2005/8/layout/process5"/>
    <dgm:cxn modelId="{047A120E-9B8E-DA47-B839-2CFDB4125563}" srcId="{FB9A5411-059B-4344-9BB9-A6E29F2B154F}" destId="{D58B3D88-86DA-B34B-AD37-82B1BC9AECC9}" srcOrd="7" destOrd="0" parTransId="{AD8D5472-FB69-BA4D-B434-9CEBE467F5CE}" sibTransId="{32B8F08E-5530-304E-B717-3B80BE207B90}"/>
    <dgm:cxn modelId="{B263FAFC-5829-564F-B07E-48C5BF6D9818}" type="presOf" srcId="{72464B9B-7229-6A4F-BE62-49AC24F96335}" destId="{E7B9B336-4AFA-EC47-98DA-77DD4040395D}" srcOrd="0" destOrd="0" presId="urn:microsoft.com/office/officeart/2005/8/layout/process5"/>
    <dgm:cxn modelId="{9E567357-8A0B-AD4C-A3E8-F6D465A987EB}" type="presOf" srcId="{53E4538F-0E40-D340-8019-52788DB0089F}" destId="{65F18349-831E-1E44-9A09-1C2587737741}" srcOrd="0" destOrd="0" presId="urn:microsoft.com/office/officeart/2005/8/layout/process5"/>
    <dgm:cxn modelId="{BBF6B22C-793E-E842-B4F0-49ECE46205E1}" type="presOf" srcId="{F4014AFD-3292-3149-B64E-F7352ECC6500}" destId="{F156FD8C-579E-044D-80B2-EFCCB3BC670E}" srcOrd="0" destOrd="0" presId="urn:microsoft.com/office/officeart/2005/8/layout/process5"/>
    <dgm:cxn modelId="{BB2E1AE0-4C97-7243-B736-CF95A5C8A867}" type="presOf" srcId="{7B580952-E1C9-BE4A-B04B-B00B9BEA31E7}" destId="{2CD643A7-8F72-B94D-A245-902A78F9C6A3}" srcOrd="0" destOrd="0" presId="urn:microsoft.com/office/officeart/2005/8/layout/process5"/>
    <dgm:cxn modelId="{7E2FAD89-711E-8448-9913-4CF4A587BFFB}" srcId="{FB9A5411-059B-4344-9BB9-A6E29F2B154F}" destId="{15D80C0C-51E6-4140-83D9-5A2F0F08E49F}" srcOrd="1" destOrd="0" parTransId="{5A019CC3-8856-D748-B2C3-BF0A2C535927}" sibTransId="{06369288-2155-F84F-A160-6FC37E526BD7}"/>
    <dgm:cxn modelId="{CC6D7E92-883C-214A-BF1C-B1127765B9AF}" srcId="{FB9A5411-059B-4344-9BB9-A6E29F2B154F}" destId="{53E4538F-0E40-D340-8019-52788DB0089F}" srcOrd="4" destOrd="0" parTransId="{CB50F2D8-7DC1-1F42-99A2-558ABAD9BF83}" sibTransId="{D0F88C2E-191B-7C47-9DC3-DE417AF15252}"/>
    <dgm:cxn modelId="{5EDDB040-78F9-5D42-AF5F-E5F353196B21}" srcId="{FB9A5411-059B-4344-9BB9-A6E29F2B154F}" destId="{7CF7798C-2A4B-EC4B-8E2B-2001086CAB03}" srcOrd="0" destOrd="0" parTransId="{8A9517CC-6CCD-8B46-B765-A5CCE9C563B1}" sibTransId="{2BC5E149-6B3F-CD4E-8234-BEF4BA6E8F27}"/>
    <dgm:cxn modelId="{E557F1D1-E4F0-C740-83E8-D336B58F6386}" type="presOf" srcId="{D0F88C2E-191B-7C47-9DC3-DE417AF15252}" destId="{DA81C4C2-83BC-D04E-A9EF-EDEFF1BC1229}" srcOrd="0" destOrd="0" presId="urn:microsoft.com/office/officeart/2005/8/layout/process5"/>
    <dgm:cxn modelId="{F4760298-5948-074E-A7AA-87215E907A8F}" type="presOf" srcId="{FA2DB58C-3A3B-DB4A-B900-93E66B694CF8}" destId="{04ACF4DC-E860-F44A-9CB3-EF7E1086F7F3}" srcOrd="1" destOrd="0" presId="urn:microsoft.com/office/officeart/2005/8/layout/process5"/>
    <dgm:cxn modelId="{3EA65A27-6954-6C44-B1E2-B34630EC4ED5}" type="presOf" srcId="{15D80C0C-51E6-4140-83D9-5A2F0F08E49F}" destId="{AC5966C0-A005-7240-AAD7-DE6886FE9EEC}" srcOrd="0" destOrd="0" presId="urn:microsoft.com/office/officeart/2005/8/layout/process5"/>
    <dgm:cxn modelId="{7EF9FF83-0FA3-A347-B90F-14171239D35E}" type="presOf" srcId="{FA2DB58C-3A3B-DB4A-B900-93E66B694CF8}" destId="{9053AF60-3CFD-4A4F-B272-7F71C345EFCD}" srcOrd="0" destOrd="0" presId="urn:microsoft.com/office/officeart/2005/8/layout/process5"/>
    <dgm:cxn modelId="{EC138266-6CF3-FE4E-BBC9-FE8053565ECD}" type="presOf" srcId="{2BC5E149-6B3F-CD4E-8234-BEF4BA6E8F27}" destId="{AD5FAAEF-4B57-904E-B383-67C78A19C234}" srcOrd="0" destOrd="0" presId="urn:microsoft.com/office/officeart/2005/8/layout/process5"/>
    <dgm:cxn modelId="{99037B99-7E1A-E14A-8193-D00B6E40DF43}" type="presOf" srcId="{7CF7798C-2A4B-EC4B-8E2B-2001086CAB03}" destId="{965706E9-ED11-5745-A338-57022350A56F}" srcOrd="0" destOrd="0" presId="urn:microsoft.com/office/officeart/2005/8/layout/process5"/>
    <dgm:cxn modelId="{03C3054B-EAD2-BE40-B834-5141D668587D}" type="presOf" srcId="{06369288-2155-F84F-A160-6FC37E526BD7}" destId="{11D10AF9-C53B-1C42-B21B-464987C1461A}" srcOrd="0" destOrd="0" presId="urn:microsoft.com/office/officeart/2005/8/layout/process5"/>
    <dgm:cxn modelId="{B079F335-174D-F14F-A687-C2B22BE25F5C}" type="presOf" srcId="{567386F1-407D-6242-80C9-878F1A2FFF63}" destId="{89CC2C7E-4F20-BC4C-97FD-E7BC63A1AE7C}" srcOrd="1" destOrd="0" presId="urn:microsoft.com/office/officeart/2005/8/layout/process5"/>
    <dgm:cxn modelId="{EB6622D1-6C5E-FA4B-9080-7518598D005C}" type="presOf" srcId="{06369288-2155-F84F-A160-6FC37E526BD7}" destId="{C9566A44-C537-FA43-A381-1925782BECFE}" srcOrd="1" destOrd="0" presId="urn:microsoft.com/office/officeart/2005/8/layout/process5"/>
    <dgm:cxn modelId="{60E42DF9-BB91-424A-9D23-0679422F7EB8}" type="presOf" srcId="{FB9A5411-059B-4344-9BB9-A6E29F2B154F}" destId="{CBF7AD9B-8BE0-4746-9D28-65BB9587D8F2}" srcOrd="0" destOrd="0" presId="urn:microsoft.com/office/officeart/2005/8/layout/process5"/>
    <dgm:cxn modelId="{703D010D-DA70-DB4D-A5D9-454D5AF37B34}" type="presOf" srcId="{D58B3D88-86DA-B34B-AD37-82B1BC9AECC9}" destId="{E53ECF52-BADE-D143-B8B2-55A9192BF785}" srcOrd="0" destOrd="0" presId="urn:microsoft.com/office/officeart/2005/8/layout/process5"/>
    <dgm:cxn modelId="{25611807-96C6-A44E-826D-F692BEAE8BA7}" type="presOf" srcId="{B28E8DB5-B29F-4247-A4FB-FF08C63F7FFC}" destId="{9DF36891-4223-3049-8F2C-03360294DFD1}" srcOrd="0" destOrd="0" presId="urn:microsoft.com/office/officeart/2005/8/layout/process5"/>
    <dgm:cxn modelId="{DE48CCD8-EF52-E34A-AE20-83F0D2A78A0F}" type="presOf" srcId="{D0F88C2E-191B-7C47-9DC3-DE417AF15252}" destId="{CB385118-E04E-274C-B890-3859A2C60806}" srcOrd="1" destOrd="0" presId="urn:microsoft.com/office/officeart/2005/8/layout/process5"/>
    <dgm:cxn modelId="{E5F7F7D7-AEB4-DB48-A7F9-C1BFDA44CEAB}" type="presParOf" srcId="{CBF7AD9B-8BE0-4746-9D28-65BB9587D8F2}" destId="{965706E9-ED11-5745-A338-57022350A56F}" srcOrd="0" destOrd="0" presId="urn:microsoft.com/office/officeart/2005/8/layout/process5"/>
    <dgm:cxn modelId="{9DCD0550-4EA5-9249-B48C-AC818A0DB621}" type="presParOf" srcId="{CBF7AD9B-8BE0-4746-9D28-65BB9587D8F2}" destId="{AD5FAAEF-4B57-904E-B383-67C78A19C234}" srcOrd="1" destOrd="0" presId="urn:microsoft.com/office/officeart/2005/8/layout/process5"/>
    <dgm:cxn modelId="{0DD72A6C-F823-394D-B660-5983D85DEE25}" type="presParOf" srcId="{AD5FAAEF-4B57-904E-B383-67C78A19C234}" destId="{09E9F126-9928-1F4A-B68A-7B37E5C287F9}" srcOrd="0" destOrd="0" presId="urn:microsoft.com/office/officeart/2005/8/layout/process5"/>
    <dgm:cxn modelId="{0DB9E83A-FA68-2240-9F03-6AF5E2321386}" type="presParOf" srcId="{CBF7AD9B-8BE0-4746-9D28-65BB9587D8F2}" destId="{AC5966C0-A005-7240-AAD7-DE6886FE9EEC}" srcOrd="2" destOrd="0" presId="urn:microsoft.com/office/officeart/2005/8/layout/process5"/>
    <dgm:cxn modelId="{6337DDEA-5EBF-5847-AA19-8433B9A9005B}" type="presParOf" srcId="{CBF7AD9B-8BE0-4746-9D28-65BB9587D8F2}" destId="{11D10AF9-C53B-1C42-B21B-464987C1461A}" srcOrd="3" destOrd="0" presId="urn:microsoft.com/office/officeart/2005/8/layout/process5"/>
    <dgm:cxn modelId="{1A873AC0-574D-304E-8C9E-8FDF77558A64}" type="presParOf" srcId="{11D10AF9-C53B-1C42-B21B-464987C1461A}" destId="{C9566A44-C537-FA43-A381-1925782BECFE}" srcOrd="0" destOrd="0" presId="urn:microsoft.com/office/officeart/2005/8/layout/process5"/>
    <dgm:cxn modelId="{5B8AB36B-2DDB-2646-B875-A8BB20DAD9CA}" type="presParOf" srcId="{CBF7AD9B-8BE0-4746-9D28-65BB9587D8F2}" destId="{BFDE2712-1A43-644A-823F-1CEACAD3922B}" srcOrd="4" destOrd="0" presId="urn:microsoft.com/office/officeart/2005/8/layout/process5"/>
    <dgm:cxn modelId="{D48F3880-85CA-2047-B95E-6F479BB9D2BC}" type="presParOf" srcId="{CBF7AD9B-8BE0-4746-9D28-65BB9587D8F2}" destId="{2CD643A7-8F72-B94D-A245-902A78F9C6A3}" srcOrd="5" destOrd="0" presId="urn:microsoft.com/office/officeart/2005/8/layout/process5"/>
    <dgm:cxn modelId="{C1933ABC-CEDB-FE45-9E80-9CCF28FC210A}" type="presParOf" srcId="{2CD643A7-8F72-B94D-A245-902A78F9C6A3}" destId="{345FE7E3-CB56-7943-8EA5-0D8D7F3456F1}" srcOrd="0" destOrd="0" presId="urn:microsoft.com/office/officeart/2005/8/layout/process5"/>
    <dgm:cxn modelId="{679E2C47-FC8F-C648-B795-6BBC3E6162F7}" type="presParOf" srcId="{CBF7AD9B-8BE0-4746-9D28-65BB9587D8F2}" destId="{9DF36891-4223-3049-8F2C-03360294DFD1}" srcOrd="6" destOrd="0" presId="urn:microsoft.com/office/officeart/2005/8/layout/process5"/>
    <dgm:cxn modelId="{771692D8-99D3-E44B-8350-7245DE35EC65}" type="presParOf" srcId="{CBF7AD9B-8BE0-4746-9D28-65BB9587D8F2}" destId="{9053AF60-3CFD-4A4F-B272-7F71C345EFCD}" srcOrd="7" destOrd="0" presId="urn:microsoft.com/office/officeart/2005/8/layout/process5"/>
    <dgm:cxn modelId="{DEF4609D-1793-5A4A-A340-28284B1786EF}" type="presParOf" srcId="{9053AF60-3CFD-4A4F-B272-7F71C345EFCD}" destId="{04ACF4DC-E860-F44A-9CB3-EF7E1086F7F3}" srcOrd="0" destOrd="0" presId="urn:microsoft.com/office/officeart/2005/8/layout/process5"/>
    <dgm:cxn modelId="{590F031B-4763-0247-A67E-58D2AAA28031}" type="presParOf" srcId="{CBF7AD9B-8BE0-4746-9D28-65BB9587D8F2}" destId="{65F18349-831E-1E44-9A09-1C2587737741}" srcOrd="8" destOrd="0" presId="urn:microsoft.com/office/officeart/2005/8/layout/process5"/>
    <dgm:cxn modelId="{ADADDD93-23C8-5B43-9CC0-77AAA162E30C}" type="presParOf" srcId="{CBF7AD9B-8BE0-4746-9D28-65BB9587D8F2}" destId="{DA81C4C2-83BC-D04E-A9EF-EDEFF1BC1229}" srcOrd="9" destOrd="0" presId="urn:microsoft.com/office/officeart/2005/8/layout/process5"/>
    <dgm:cxn modelId="{ADAC3E6F-83B2-584D-8138-17B40D7C34AC}" type="presParOf" srcId="{DA81C4C2-83BC-D04E-A9EF-EDEFF1BC1229}" destId="{CB385118-E04E-274C-B890-3859A2C60806}" srcOrd="0" destOrd="0" presId="urn:microsoft.com/office/officeart/2005/8/layout/process5"/>
    <dgm:cxn modelId="{FCA55649-FF03-DC49-BF02-520032A16061}" type="presParOf" srcId="{CBF7AD9B-8BE0-4746-9D28-65BB9587D8F2}" destId="{F156FD8C-579E-044D-80B2-EFCCB3BC670E}" srcOrd="10" destOrd="0" presId="urn:microsoft.com/office/officeart/2005/8/layout/process5"/>
    <dgm:cxn modelId="{D537F832-099E-344F-92B0-DC095C9078CE}" type="presParOf" srcId="{CBF7AD9B-8BE0-4746-9D28-65BB9587D8F2}" destId="{D87FD3B5-3797-4841-8445-678691E7BA2C}" srcOrd="11" destOrd="0" presId="urn:microsoft.com/office/officeart/2005/8/layout/process5"/>
    <dgm:cxn modelId="{D686E37A-5196-164D-B813-67E4CD15A54F}" type="presParOf" srcId="{D87FD3B5-3797-4841-8445-678691E7BA2C}" destId="{89CC2C7E-4F20-BC4C-97FD-E7BC63A1AE7C}" srcOrd="0" destOrd="0" presId="urn:microsoft.com/office/officeart/2005/8/layout/process5"/>
    <dgm:cxn modelId="{82800873-7C79-2B43-8071-12E2B5E264DC}" type="presParOf" srcId="{CBF7AD9B-8BE0-4746-9D28-65BB9587D8F2}" destId="{E7B9B336-4AFA-EC47-98DA-77DD4040395D}" srcOrd="12" destOrd="0" presId="urn:microsoft.com/office/officeart/2005/8/layout/process5"/>
    <dgm:cxn modelId="{01A4BAF0-FA52-CD46-8630-613CDB1B5D0E}" type="presParOf" srcId="{CBF7AD9B-8BE0-4746-9D28-65BB9587D8F2}" destId="{0F60AFA1-B377-B045-88CB-C029518B93CF}" srcOrd="13" destOrd="0" presId="urn:microsoft.com/office/officeart/2005/8/layout/process5"/>
    <dgm:cxn modelId="{992D1621-AE82-4F46-8680-01A359240F07}" type="presParOf" srcId="{0F60AFA1-B377-B045-88CB-C029518B93CF}" destId="{A20E56A2-C97C-C345-92A1-53CB921B094D}" srcOrd="0" destOrd="0" presId="urn:microsoft.com/office/officeart/2005/8/layout/process5"/>
    <dgm:cxn modelId="{D1FC1163-4CA2-064B-A571-0D2878FBFB35}" type="presParOf" srcId="{CBF7AD9B-8BE0-4746-9D28-65BB9587D8F2}" destId="{E53ECF52-BADE-D143-B8B2-55A9192BF785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706E9-ED11-5745-A338-57022350A56F}">
      <dsp:nvSpPr>
        <dsp:cNvPr id="0" name=""/>
        <dsp:cNvSpPr/>
      </dsp:nvSpPr>
      <dsp:spPr>
        <a:xfrm>
          <a:off x="4621" y="559306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Removed non-</a:t>
          </a:r>
          <a:r>
            <a:rPr lang="en-US" sz="1600" kern="1200" dirty="0" err="1" smtClean="0">
              <a:solidFill>
                <a:schemeClr val="tx1"/>
              </a:solidFill>
            </a:rPr>
            <a:t>ascii</a:t>
          </a:r>
          <a:r>
            <a:rPr lang="en-US" sz="1600" kern="1200" dirty="0" smtClean="0">
              <a:solidFill>
                <a:schemeClr val="tx1"/>
              </a:solidFill>
            </a:rPr>
            <a:t> chars, non-English words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40127" y="594812"/>
        <a:ext cx="1949441" cy="1141260"/>
      </dsp:txXfrm>
    </dsp:sp>
    <dsp:sp modelId="{AD5FAAEF-4B57-904E-B383-67C78A19C234}">
      <dsp:nvSpPr>
        <dsp:cNvPr id="0" name=""/>
        <dsp:cNvSpPr/>
      </dsp:nvSpPr>
      <dsp:spPr>
        <a:xfrm>
          <a:off x="220287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>
        <a:off x="2202874" y="1015120"/>
        <a:ext cx="299835" cy="300644"/>
      </dsp:txXfrm>
    </dsp:sp>
    <dsp:sp modelId="{AC5966C0-A005-7240-AAD7-DE6886FE9EEC}">
      <dsp:nvSpPr>
        <dsp:cNvPr id="0" name=""/>
        <dsp:cNvSpPr/>
      </dsp:nvSpPr>
      <dsp:spPr>
        <a:xfrm>
          <a:off x="2833255" y="559306"/>
          <a:ext cx="2020453" cy="121227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Removed email ids, links, stop words etc.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868761" y="594812"/>
        <a:ext cx="1949441" cy="1141260"/>
      </dsp:txXfrm>
    </dsp:sp>
    <dsp:sp modelId="{11D10AF9-C53B-1C42-B21B-464987C1461A}">
      <dsp:nvSpPr>
        <dsp:cNvPr id="0" name=""/>
        <dsp:cNvSpPr/>
      </dsp:nvSpPr>
      <dsp:spPr>
        <a:xfrm>
          <a:off x="5031509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031509" y="1015120"/>
        <a:ext cx="299835" cy="300644"/>
      </dsp:txXfrm>
    </dsp:sp>
    <dsp:sp modelId="{BFDE2712-1A43-644A-823F-1CEACAD3922B}">
      <dsp:nvSpPr>
        <dsp:cNvPr id="0" name=""/>
        <dsp:cNvSpPr/>
      </dsp:nvSpPr>
      <dsp:spPr>
        <a:xfrm>
          <a:off x="5661890" y="559306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Tokenization (</a:t>
          </a:r>
          <a:r>
            <a:rPr lang="en-US" sz="1600" b="1" kern="1200" dirty="0" err="1" smtClean="0">
              <a:solidFill>
                <a:schemeClr val="tx1"/>
              </a:solidFill>
            </a:rPr>
            <a:t>spaCy</a:t>
          </a:r>
          <a:r>
            <a:rPr lang="en-US" sz="16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Lemmatization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697396" y="594812"/>
        <a:ext cx="1949441" cy="1141260"/>
      </dsp:txXfrm>
    </dsp:sp>
    <dsp:sp modelId="{2CD643A7-8F72-B94D-A245-902A78F9C6A3}">
      <dsp:nvSpPr>
        <dsp:cNvPr id="0" name=""/>
        <dsp:cNvSpPr/>
      </dsp:nvSpPr>
      <dsp:spPr>
        <a:xfrm>
          <a:off x="786014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>
        <a:off x="7860144" y="1015120"/>
        <a:ext cx="299835" cy="300644"/>
      </dsp:txXfrm>
    </dsp:sp>
    <dsp:sp modelId="{9DF36891-4223-3049-8F2C-03360294DFD1}">
      <dsp:nvSpPr>
        <dsp:cNvPr id="0" name=""/>
        <dsp:cNvSpPr/>
      </dsp:nvSpPr>
      <dsp:spPr>
        <a:xfrm>
          <a:off x="8490525" y="559306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Vectorization (</a:t>
          </a:r>
          <a:r>
            <a:rPr lang="en-US" sz="1600" b="1" kern="1200" dirty="0" err="1" smtClean="0">
              <a:solidFill>
                <a:schemeClr val="tx1"/>
              </a:solidFill>
            </a:rPr>
            <a:t>CountVectorizer</a:t>
          </a:r>
          <a:r>
            <a:rPr lang="en-US" sz="16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49740 features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8526031" y="594812"/>
        <a:ext cx="1949441" cy="1141260"/>
      </dsp:txXfrm>
    </dsp:sp>
    <dsp:sp modelId="{9053AF60-3CFD-4A4F-B272-7F71C345EFCD}">
      <dsp:nvSpPr>
        <dsp:cNvPr id="0" name=""/>
        <dsp:cNvSpPr/>
      </dsp:nvSpPr>
      <dsp:spPr>
        <a:xfrm rot="5400000">
          <a:off x="9286584" y="1913010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-5400000">
        <a:off x="9350431" y="1949378"/>
        <a:ext cx="300644" cy="299835"/>
      </dsp:txXfrm>
    </dsp:sp>
    <dsp:sp modelId="{65F18349-831E-1E44-9A09-1C2587737741}">
      <dsp:nvSpPr>
        <dsp:cNvPr id="0" name=""/>
        <dsp:cNvSpPr/>
      </dsp:nvSpPr>
      <dsp:spPr>
        <a:xfrm>
          <a:off x="8490525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Removed rare features (&lt;25 occurrences)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5000 </a:t>
          </a:r>
          <a:r>
            <a:rPr lang="en-US" sz="1600" kern="1200" dirty="0" smtClean="0">
              <a:solidFill>
                <a:schemeClr val="tx1"/>
              </a:solidFill>
            </a:rPr>
            <a:t>features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8526031" y="2615265"/>
        <a:ext cx="1949441" cy="1141260"/>
      </dsp:txXfrm>
    </dsp:sp>
    <dsp:sp modelId="{DA81C4C2-83BC-D04E-A9EF-EDEFF1BC1229}">
      <dsp:nvSpPr>
        <dsp:cNvPr id="0" name=""/>
        <dsp:cNvSpPr/>
      </dsp:nvSpPr>
      <dsp:spPr>
        <a:xfrm rot="10800000">
          <a:off x="7884389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10800000">
        <a:off x="8012890" y="3035573"/>
        <a:ext cx="299835" cy="300644"/>
      </dsp:txXfrm>
    </dsp:sp>
    <dsp:sp modelId="{F156FD8C-579E-044D-80B2-EFCCB3BC670E}">
      <dsp:nvSpPr>
        <dsp:cNvPr id="0" name=""/>
        <dsp:cNvSpPr/>
      </dsp:nvSpPr>
      <dsp:spPr>
        <a:xfrm>
          <a:off x="5661890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Dimensionality Reduction and Topic Modelling (LDA)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6 features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697396" y="2615265"/>
        <a:ext cx="1949441" cy="1141260"/>
      </dsp:txXfrm>
    </dsp:sp>
    <dsp:sp modelId="{D87FD3B5-3797-4841-8445-678691E7BA2C}">
      <dsp:nvSpPr>
        <dsp:cNvPr id="0" name=""/>
        <dsp:cNvSpPr/>
      </dsp:nvSpPr>
      <dsp:spPr>
        <a:xfrm rot="10800000">
          <a:off x="5055754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10800000">
        <a:off x="5184255" y="3035573"/>
        <a:ext cx="299835" cy="300644"/>
      </dsp:txXfrm>
    </dsp:sp>
    <dsp:sp modelId="{E7B9B336-4AFA-EC47-98DA-77DD4040395D}">
      <dsp:nvSpPr>
        <dsp:cNvPr id="0" name=""/>
        <dsp:cNvSpPr/>
      </dsp:nvSpPr>
      <dsp:spPr>
        <a:xfrm>
          <a:off x="2833255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Clustering (</a:t>
          </a:r>
          <a:r>
            <a:rPr lang="en-US" sz="1600" b="1" kern="1200" dirty="0" err="1" smtClean="0">
              <a:solidFill>
                <a:schemeClr val="tx1"/>
              </a:solidFill>
            </a:rPr>
            <a:t>kMeans</a:t>
          </a:r>
          <a:r>
            <a:rPr lang="en-US" sz="1600" b="1" kern="1200" dirty="0" smtClean="0">
              <a:solidFill>
                <a:schemeClr val="tx1"/>
              </a:solidFill>
            </a:rPr>
            <a:t>)                                             </a:t>
          </a:r>
          <a:r>
            <a:rPr lang="en-US" sz="1600" b="0" kern="1200" dirty="0" smtClean="0">
              <a:solidFill>
                <a:schemeClr val="tx1"/>
              </a:solidFill>
            </a:rPr>
            <a:t>6 clusters</a:t>
          </a:r>
        </a:p>
      </dsp:txBody>
      <dsp:txXfrm>
        <a:off x="2868761" y="2615265"/>
        <a:ext cx="1949441" cy="1141260"/>
      </dsp:txXfrm>
    </dsp:sp>
    <dsp:sp modelId="{0F60AFA1-B377-B045-88CB-C029518B93CF}">
      <dsp:nvSpPr>
        <dsp:cNvPr id="0" name=""/>
        <dsp:cNvSpPr/>
      </dsp:nvSpPr>
      <dsp:spPr>
        <a:xfrm rot="10800000">
          <a:off x="2227119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10800000">
        <a:off x="2355620" y="3035573"/>
        <a:ext cx="299835" cy="300644"/>
      </dsp:txXfrm>
    </dsp:sp>
    <dsp:sp modelId="{E53ECF52-BADE-D143-B8B2-55A9192BF785}">
      <dsp:nvSpPr>
        <dsp:cNvPr id="0" name=""/>
        <dsp:cNvSpPr/>
      </dsp:nvSpPr>
      <dsp:spPr>
        <a:xfrm>
          <a:off x="4621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Analysis of clusters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40127" y="2615265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706E9-ED11-5745-A338-57022350A56F}">
      <dsp:nvSpPr>
        <dsp:cNvPr id="0" name=""/>
        <dsp:cNvSpPr/>
      </dsp:nvSpPr>
      <dsp:spPr>
        <a:xfrm>
          <a:off x="1304242" y="1389"/>
          <a:ext cx="4770214" cy="2862128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Removed non-</a:t>
          </a:r>
          <a:r>
            <a:rPr lang="en-US" sz="3900" kern="1200" dirty="0" err="1" smtClean="0">
              <a:solidFill>
                <a:schemeClr val="tx1"/>
              </a:solidFill>
            </a:rPr>
            <a:t>ascii</a:t>
          </a:r>
          <a:r>
            <a:rPr lang="en-US" sz="3900" kern="1200" dirty="0" smtClean="0">
              <a:solidFill>
                <a:schemeClr val="tx1"/>
              </a:solidFill>
            </a:rPr>
            <a:t> chars, non-English words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1388071" y="85218"/>
        <a:ext cx="4602556" cy="2694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706E9-ED11-5745-A338-57022350A56F}">
      <dsp:nvSpPr>
        <dsp:cNvPr id="0" name=""/>
        <dsp:cNvSpPr/>
      </dsp:nvSpPr>
      <dsp:spPr>
        <a:xfrm>
          <a:off x="2053" y="861732"/>
          <a:ext cx="4379788" cy="2627873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tx1"/>
              </a:solidFill>
            </a:rPr>
            <a:t>Removed non-</a:t>
          </a:r>
          <a:r>
            <a:rPr lang="en-US" sz="3500" kern="1200" dirty="0" err="1" smtClean="0">
              <a:solidFill>
                <a:schemeClr val="tx1"/>
              </a:solidFill>
            </a:rPr>
            <a:t>ascii</a:t>
          </a:r>
          <a:r>
            <a:rPr lang="en-US" sz="3500" kern="1200" dirty="0" smtClean="0">
              <a:solidFill>
                <a:schemeClr val="tx1"/>
              </a:solidFill>
            </a:rPr>
            <a:t> chars, non-English words</a:t>
          </a:r>
          <a:endParaRPr lang="en-US" sz="3500" kern="1200" dirty="0">
            <a:solidFill>
              <a:schemeClr val="tx1"/>
            </a:solidFill>
          </a:endParaRPr>
        </a:p>
      </dsp:txBody>
      <dsp:txXfrm>
        <a:off x="79021" y="938700"/>
        <a:ext cx="4225852" cy="2473937"/>
      </dsp:txXfrm>
    </dsp:sp>
    <dsp:sp modelId="{AD5FAAEF-4B57-904E-B383-67C78A19C234}">
      <dsp:nvSpPr>
        <dsp:cNvPr id="0" name=""/>
        <dsp:cNvSpPr/>
      </dsp:nvSpPr>
      <dsp:spPr>
        <a:xfrm>
          <a:off x="4767263" y="1632575"/>
          <a:ext cx="928515" cy="10861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solidFill>
              <a:schemeClr val="tx1"/>
            </a:solidFill>
          </a:endParaRPr>
        </a:p>
      </dsp:txBody>
      <dsp:txXfrm>
        <a:off x="4767263" y="1849812"/>
        <a:ext cx="649961" cy="651713"/>
      </dsp:txXfrm>
    </dsp:sp>
    <dsp:sp modelId="{AC5966C0-A005-7240-AAD7-DE6886FE9EEC}">
      <dsp:nvSpPr>
        <dsp:cNvPr id="0" name=""/>
        <dsp:cNvSpPr/>
      </dsp:nvSpPr>
      <dsp:spPr>
        <a:xfrm>
          <a:off x="6133757" y="861732"/>
          <a:ext cx="4379788" cy="2627873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tx1"/>
              </a:solidFill>
            </a:rPr>
            <a:t>Removed email ids, links, stop words etc.</a:t>
          </a:r>
          <a:endParaRPr lang="en-US" sz="3500" kern="1200" dirty="0">
            <a:solidFill>
              <a:schemeClr val="tx1"/>
            </a:solidFill>
          </a:endParaRPr>
        </a:p>
      </dsp:txBody>
      <dsp:txXfrm>
        <a:off x="6210725" y="938700"/>
        <a:ext cx="4225852" cy="24739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706E9-ED11-5745-A338-57022350A56F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Removed non-</a:t>
          </a:r>
          <a:r>
            <a:rPr lang="en-US" sz="2200" kern="1200" dirty="0" err="1" smtClean="0">
              <a:solidFill>
                <a:schemeClr val="tx1"/>
              </a:solidFill>
            </a:rPr>
            <a:t>ascii</a:t>
          </a:r>
          <a:r>
            <a:rPr lang="en-US" sz="2200" kern="1200" dirty="0" smtClean="0">
              <a:solidFill>
                <a:schemeClr val="tx1"/>
              </a:solidFill>
            </a:rPr>
            <a:t> chars, non-English words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57787" y="1395494"/>
        <a:ext cx="2665308" cy="1560349"/>
      </dsp:txXfrm>
    </dsp:sp>
    <dsp:sp modelId="{AD5FAAEF-4B57-904E-B383-67C78A19C234}">
      <dsp:nvSpPr>
        <dsp:cNvPr id="0" name=""/>
        <dsp:cNvSpPr/>
      </dsp:nvSpPr>
      <dsp:spPr>
        <a:xfrm>
          <a:off x="3014732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>
        <a:off x="3014732" y="1970146"/>
        <a:ext cx="409940" cy="411044"/>
      </dsp:txXfrm>
    </dsp:sp>
    <dsp:sp modelId="{AC5966C0-A005-7240-AAD7-DE6886FE9EEC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Removed email ids, links, stop words etc.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925145" y="1395494"/>
        <a:ext cx="2665308" cy="1560349"/>
      </dsp:txXfrm>
    </dsp:sp>
    <dsp:sp modelId="{11D10AF9-C53B-1C42-B21B-464987C1461A}">
      <dsp:nvSpPr>
        <dsp:cNvPr id="0" name=""/>
        <dsp:cNvSpPr/>
      </dsp:nvSpPr>
      <dsp:spPr>
        <a:xfrm>
          <a:off x="688209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882090" y="1970146"/>
        <a:ext cx="409940" cy="411044"/>
      </dsp:txXfrm>
    </dsp:sp>
    <dsp:sp modelId="{BFDE2712-1A43-644A-823F-1CEACAD3922B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Tokenization (</a:t>
          </a:r>
          <a:r>
            <a:rPr lang="en-US" sz="2200" b="1" kern="1200" dirty="0" err="1" smtClean="0">
              <a:solidFill>
                <a:schemeClr val="tx1"/>
              </a:solidFill>
            </a:rPr>
            <a:t>spaCy</a:t>
          </a:r>
          <a:r>
            <a:rPr lang="en-US" sz="22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Lemmatization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792503" y="1395494"/>
        <a:ext cx="2665308" cy="15603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706E9-ED11-5745-A338-57022350A56F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Removed non-</a:t>
          </a:r>
          <a:r>
            <a:rPr lang="en-US" sz="2200" kern="1200" dirty="0" err="1" smtClean="0">
              <a:solidFill>
                <a:schemeClr val="tx1"/>
              </a:solidFill>
            </a:rPr>
            <a:t>ascii</a:t>
          </a:r>
          <a:r>
            <a:rPr lang="en-US" sz="2200" kern="1200" dirty="0" smtClean="0">
              <a:solidFill>
                <a:schemeClr val="tx1"/>
              </a:solidFill>
            </a:rPr>
            <a:t> chars, non-English words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44776" y="50451"/>
        <a:ext cx="2620721" cy="1534246"/>
      </dsp:txXfrm>
    </dsp:sp>
    <dsp:sp modelId="{AD5FAAEF-4B57-904E-B383-67C78A19C234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>
        <a:off x="3052255" y="615490"/>
        <a:ext cx="403082" cy="404168"/>
      </dsp:txXfrm>
    </dsp:sp>
    <dsp:sp modelId="{AC5966C0-A005-7240-AAD7-DE6886FE9EEC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Removed email ids, links, stop words etc.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947439" y="50451"/>
        <a:ext cx="2620721" cy="1534246"/>
      </dsp:txXfrm>
    </dsp:sp>
    <dsp:sp modelId="{11D10AF9-C53B-1C42-B21B-464987C1461A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854918" y="615490"/>
        <a:ext cx="403082" cy="404168"/>
      </dsp:txXfrm>
    </dsp:sp>
    <dsp:sp modelId="{BFDE2712-1A43-644A-823F-1CEACAD3922B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Tokenization (</a:t>
          </a:r>
          <a:r>
            <a:rPr lang="en-US" sz="2200" b="1" kern="1200" dirty="0" err="1" smtClean="0">
              <a:solidFill>
                <a:schemeClr val="tx1"/>
              </a:solidFill>
            </a:rPr>
            <a:t>spaCy</a:t>
          </a:r>
          <a:r>
            <a:rPr lang="en-US" sz="22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Lemmatization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750101" y="50451"/>
        <a:ext cx="2620721" cy="1534246"/>
      </dsp:txXfrm>
    </dsp:sp>
    <dsp:sp modelId="{2CD643A7-8F72-B94D-A245-902A78F9C6A3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 rot="-5400000">
        <a:off x="8858378" y="1871456"/>
        <a:ext cx="404168" cy="403082"/>
      </dsp:txXfrm>
    </dsp:sp>
    <dsp:sp modelId="{9DF36891-4223-3049-8F2C-03360294DFD1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Vectorization (</a:t>
          </a:r>
          <a:r>
            <a:rPr lang="en-US" sz="2200" b="1" kern="1200" dirty="0" err="1" smtClean="0">
              <a:solidFill>
                <a:schemeClr val="tx1"/>
              </a:solidFill>
            </a:rPr>
            <a:t>CountVectorizer</a:t>
          </a:r>
          <a:r>
            <a:rPr lang="en-US" sz="22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49740 features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750101" y="2766639"/>
        <a:ext cx="2620721" cy="1534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706E9-ED11-5745-A338-57022350A56F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Removed non-</a:t>
          </a:r>
          <a:r>
            <a:rPr lang="en-US" sz="2200" kern="1200" dirty="0" err="1" smtClean="0">
              <a:solidFill>
                <a:schemeClr val="tx1"/>
              </a:solidFill>
            </a:rPr>
            <a:t>ascii</a:t>
          </a:r>
          <a:r>
            <a:rPr lang="en-US" sz="2200" kern="1200" dirty="0" smtClean="0">
              <a:solidFill>
                <a:schemeClr val="tx1"/>
              </a:solidFill>
            </a:rPr>
            <a:t> chars, non-English words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44776" y="50451"/>
        <a:ext cx="2620721" cy="1534246"/>
      </dsp:txXfrm>
    </dsp:sp>
    <dsp:sp modelId="{AD5FAAEF-4B57-904E-B383-67C78A19C234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>
        <a:off x="3052255" y="615490"/>
        <a:ext cx="403082" cy="404168"/>
      </dsp:txXfrm>
    </dsp:sp>
    <dsp:sp modelId="{AC5966C0-A005-7240-AAD7-DE6886FE9EEC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Removed email ids, links, stop words etc.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947439" y="50451"/>
        <a:ext cx="2620721" cy="1534246"/>
      </dsp:txXfrm>
    </dsp:sp>
    <dsp:sp modelId="{11D10AF9-C53B-1C42-B21B-464987C1461A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854918" y="615490"/>
        <a:ext cx="403082" cy="404168"/>
      </dsp:txXfrm>
    </dsp:sp>
    <dsp:sp modelId="{BFDE2712-1A43-644A-823F-1CEACAD3922B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Tokenization (</a:t>
          </a:r>
          <a:r>
            <a:rPr lang="en-US" sz="2200" b="1" kern="1200" dirty="0" err="1" smtClean="0">
              <a:solidFill>
                <a:schemeClr val="tx1"/>
              </a:solidFill>
            </a:rPr>
            <a:t>spaCy</a:t>
          </a:r>
          <a:r>
            <a:rPr lang="en-US" sz="22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Lemmatization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750101" y="50451"/>
        <a:ext cx="2620721" cy="1534246"/>
      </dsp:txXfrm>
    </dsp:sp>
    <dsp:sp modelId="{2CD643A7-8F72-B94D-A245-902A78F9C6A3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 rot="-5400000">
        <a:off x="8858378" y="1871456"/>
        <a:ext cx="404168" cy="403082"/>
      </dsp:txXfrm>
    </dsp:sp>
    <dsp:sp modelId="{9DF36891-4223-3049-8F2C-03360294DFD1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Vectorization (</a:t>
          </a:r>
          <a:r>
            <a:rPr lang="en-US" sz="2200" b="1" kern="1200" dirty="0" err="1" smtClean="0">
              <a:solidFill>
                <a:schemeClr val="tx1"/>
              </a:solidFill>
            </a:rPr>
            <a:t>CountVectorizer</a:t>
          </a:r>
          <a:r>
            <a:rPr lang="en-US" sz="22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49740 features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750101" y="2766639"/>
        <a:ext cx="2620721" cy="1534246"/>
      </dsp:txXfrm>
    </dsp:sp>
    <dsp:sp modelId="{9053AF60-3CFD-4A4F-B272-7F71C345EFCD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 rot="10800000">
        <a:off x="7060261" y="3331678"/>
        <a:ext cx="403082" cy="404168"/>
      </dsp:txXfrm>
    </dsp:sp>
    <dsp:sp modelId="{65F18349-831E-1E44-9A09-1C2587737741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Removed rare features (&lt;25 occurrences)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3259 features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947439" y="2766639"/>
        <a:ext cx="2620721" cy="15342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706E9-ED11-5745-A338-57022350A56F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Removed non-</a:t>
          </a:r>
          <a:r>
            <a:rPr lang="en-US" sz="2200" kern="1200" dirty="0" err="1" smtClean="0">
              <a:solidFill>
                <a:schemeClr val="tx1"/>
              </a:solidFill>
            </a:rPr>
            <a:t>ascii</a:t>
          </a:r>
          <a:r>
            <a:rPr lang="en-US" sz="2200" kern="1200" dirty="0" smtClean="0">
              <a:solidFill>
                <a:schemeClr val="tx1"/>
              </a:solidFill>
            </a:rPr>
            <a:t> chars, non-English words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44776" y="50451"/>
        <a:ext cx="2620721" cy="1534246"/>
      </dsp:txXfrm>
    </dsp:sp>
    <dsp:sp modelId="{AD5FAAEF-4B57-904E-B383-67C78A19C234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>
        <a:off x="3052255" y="615490"/>
        <a:ext cx="403082" cy="404168"/>
      </dsp:txXfrm>
    </dsp:sp>
    <dsp:sp modelId="{AC5966C0-A005-7240-AAD7-DE6886FE9EEC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Removed email ids, links, stop words etc.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947439" y="50451"/>
        <a:ext cx="2620721" cy="1534246"/>
      </dsp:txXfrm>
    </dsp:sp>
    <dsp:sp modelId="{11D10AF9-C53B-1C42-B21B-464987C1461A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854918" y="615490"/>
        <a:ext cx="403082" cy="404168"/>
      </dsp:txXfrm>
    </dsp:sp>
    <dsp:sp modelId="{BFDE2712-1A43-644A-823F-1CEACAD3922B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Tokenization (</a:t>
          </a:r>
          <a:r>
            <a:rPr lang="en-US" sz="2200" b="1" kern="1200" dirty="0" err="1" smtClean="0">
              <a:solidFill>
                <a:schemeClr val="tx1"/>
              </a:solidFill>
            </a:rPr>
            <a:t>spaCy</a:t>
          </a:r>
          <a:r>
            <a:rPr lang="en-US" sz="22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Lemmatization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750101" y="50451"/>
        <a:ext cx="2620721" cy="1534246"/>
      </dsp:txXfrm>
    </dsp:sp>
    <dsp:sp modelId="{2CD643A7-8F72-B94D-A245-902A78F9C6A3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 rot="-5400000">
        <a:off x="8858378" y="1871456"/>
        <a:ext cx="404168" cy="403082"/>
      </dsp:txXfrm>
    </dsp:sp>
    <dsp:sp modelId="{9DF36891-4223-3049-8F2C-03360294DFD1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Vectorization (</a:t>
          </a:r>
          <a:r>
            <a:rPr lang="en-US" sz="2200" b="1" kern="1200" dirty="0" err="1" smtClean="0">
              <a:solidFill>
                <a:schemeClr val="tx1"/>
              </a:solidFill>
            </a:rPr>
            <a:t>CountVectorizer</a:t>
          </a:r>
          <a:r>
            <a:rPr lang="en-US" sz="22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49740 features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7750101" y="2766639"/>
        <a:ext cx="2620721" cy="1534246"/>
      </dsp:txXfrm>
    </dsp:sp>
    <dsp:sp modelId="{9053AF60-3CFD-4A4F-B272-7F71C345EFCD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 rot="10800000">
        <a:off x="7060261" y="3331678"/>
        <a:ext cx="403082" cy="404168"/>
      </dsp:txXfrm>
    </dsp:sp>
    <dsp:sp modelId="{65F18349-831E-1E44-9A09-1C2587737741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Removed rare features (&lt;25 occurrences)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3259 features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947439" y="2766639"/>
        <a:ext cx="2620721" cy="1534246"/>
      </dsp:txXfrm>
    </dsp:sp>
    <dsp:sp modelId="{DA81C4C2-83BC-D04E-A9EF-EDEFF1BC1229}">
      <dsp:nvSpPr>
        <dsp:cNvPr id="0" name=""/>
        <dsp:cNvSpPr/>
      </dsp:nvSpPr>
      <dsp:spPr>
        <a:xfrm rot="10800000">
          <a:off x="3084849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</a:endParaRPr>
        </a:p>
      </dsp:txBody>
      <dsp:txXfrm rot="10800000">
        <a:off x="3257598" y="3331678"/>
        <a:ext cx="403082" cy="404168"/>
      </dsp:txXfrm>
    </dsp:sp>
    <dsp:sp modelId="{F156FD8C-579E-044D-80B2-EFCCB3BC670E}">
      <dsp:nvSpPr>
        <dsp:cNvPr id="0" name=""/>
        <dsp:cNvSpPr/>
      </dsp:nvSpPr>
      <dsp:spPr>
        <a:xfrm>
          <a:off x="97043" y="2718906"/>
          <a:ext cx="2716187" cy="162971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tx1"/>
              </a:solidFill>
            </a:rPr>
            <a:t>Dimensionality Reduction and Topic Modelling (LDA)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6 features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44776" y="2766639"/>
        <a:ext cx="2620721" cy="15342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706E9-ED11-5745-A338-57022350A56F}">
      <dsp:nvSpPr>
        <dsp:cNvPr id="0" name=""/>
        <dsp:cNvSpPr/>
      </dsp:nvSpPr>
      <dsp:spPr>
        <a:xfrm>
          <a:off x="4621" y="559306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Removed non-</a:t>
          </a:r>
          <a:r>
            <a:rPr lang="en-US" sz="1600" kern="1200" dirty="0" err="1" smtClean="0">
              <a:solidFill>
                <a:schemeClr val="tx1"/>
              </a:solidFill>
            </a:rPr>
            <a:t>ascii</a:t>
          </a:r>
          <a:r>
            <a:rPr lang="en-US" sz="1600" kern="1200" dirty="0" smtClean="0">
              <a:solidFill>
                <a:schemeClr val="tx1"/>
              </a:solidFill>
            </a:rPr>
            <a:t> chars, non-English words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40127" y="594812"/>
        <a:ext cx="1949441" cy="1141260"/>
      </dsp:txXfrm>
    </dsp:sp>
    <dsp:sp modelId="{AD5FAAEF-4B57-904E-B383-67C78A19C234}">
      <dsp:nvSpPr>
        <dsp:cNvPr id="0" name=""/>
        <dsp:cNvSpPr/>
      </dsp:nvSpPr>
      <dsp:spPr>
        <a:xfrm>
          <a:off x="220287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>
        <a:off x="2202874" y="1015120"/>
        <a:ext cx="299835" cy="300644"/>
      </dsp:txXfrm>
    </dsp:sp>
    <dsp:sp modelId="{AC5966C0-A005-7240-AAD7-DE6886FE9EEC}">
      <dsp:nvSpPr>
        <dsp:cNvPr id="0" name=""/>
        <dsp:cNvSpPr/>
      </dsp:nvSpPr>
      <dsp:spPr>
        <a:xfrm>
          <a:off x="2833255" y="559306"/>
          <a:ext cx="2020453" cy="121227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Removed email ids, links, stop words etc.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868761" y="594812"/>
        <a:ext cx="1949441" cy="1141260"/>
      </dsp:txXfrm>
    </dsp:sp>
    <dsp:sp modelId="{11D10AF9-C53B-1C42-B21B-464987C1461A}">
      <dsp:nvSpPr>
        <dsp:cNvPr id="0" name=""/>
        <dsp:cNvSpPr/>
      </dsp:nvSpPr>
      <dsp:spPr>
        <a:xfrm>
          <a:off x="5031509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031509" y="1015120"/>
        <a:ext cx="299835" cy="300644"/>
      </dsp:txXfrm>
    </dsp:sp>
    <dsp:sp modelId="{BFDE2712-1A43-644A-823F-1CEACAD3922B}">
      <dsp:nvSpPr>
        <dsp:cNvPr id="0" name=""/>
        <dsp:cNvSpPr/>
      </dsp:nvSpPr>
      <dsp:spPr>
        <a:xfrm>
          <a:off x="5661890" y="559306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Tokenization (</a:t>
          </a:r>
          <a:r>
            <a:rPr lang="en-US" sz="1600" b="1" kern="1200" dirty="0" err="1" smtClean="0">
              <a:solidFill>
                <a:schemeClr val="tx1"/>
              </a:solidFill>
            </a:rPr>
            <a:t>spaCy</a:t>
          </a:r>
          <a:r>
            <a:rPr lang="en-US" sz="16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Lemmatization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697396" y="594812"/>
        <a:ext cx="1949441" cy="1141260"/>
      </dsp:txXfrm>
    </dsp:sp>
    <dsp:sp modelId="{2CD643A7-8F72-B94D-A245-902A78F9C6A3}">
      <dsp:nvSpPr>
        <dsp:cNvPr id="0" name=""/>
        <dsp:cNvSpPr/>
      </dsp:nvSpPr>
      <dsp:spPr>
        <a:xfrm>
          <a:off x="786014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>
        <a:off x="7860144" y="1015120"/>
        <a:ext cx="299835" cy="300644"/>
      </dsp:txXfrm>
    </dsp:sp>
    <dsp:sp modelId="{9DF36891-4223-3049-8F2C-03360294DFD1}">
      <dsp:nvSpPr>
        <dsp:cNvPr id="0" name=""/>
        <dsp:cNvSpPr/>
      </dsp:nvSpPr>
      <dsp:spPr>
        <a:xfrm>
          <a:off x="8490525" y="559306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Vectorization (</a:t>
          </a:r>
          <a:r>
            <a:rPr lang="en-US" sz="1600" b="1" kern="1200" dirty="0" err="1" smtClean="0">
              <a:solidFill>
                <a:schemeClr val="tx1"/>
              </a:solidFill>
            </a:rPr>
            <a:t>CountVectorizer</a:t>
          </a:r>
          <a:r>
            <a:rPr lang="en-US" sz="16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49740 features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8526031" y="594812"/>
        <a:ext cx="1949441" cy="1141260"/>
      </dsp:txXfrm>
    </dsp:sp>
    <dsp:sp modelId="{9053AF60-3CFD-4A4F-B272-7F71C345EFCD}">
      <dsp:nvSpPr>
        <dsp:cNvPr id="0" name=""/>
        <dsp:cNvSpPr/>
      </dsp:nvSpPr>
      <dsp:spPr>
        <a:xfrm rot="5400000">
          <a:off x="9286584" y="1913010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-5400000">
        <a:off x="9350431" y="1949378"/>
        <a:ext cx="300644" cy="299835"/>
      </dsp:txXfrm>
    </dsp:sp>
    <dsp:sp modelId="{65F18349-831E-1E44-9A09-1C2587737741}">
      <dsp:nvSpPr>
        <dsp:cNvPr id="0" name=""/>
        <dsp:cNvSpPr/>
      </dsp:nvSpPr>
      <dsp:spPr>
        <a:xfrm>
          <a:off x="8490525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Removed rare features (&lt;25 occurrences)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3259 features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8526031" y="2615265"/>
        <a:ext cx="1949441" cy="1141260"/>
      </dsp:txXfrm>
    </dsp:sp>
    <dsp:sp modelId="{DA81C4C2-83BC-D04E-A9EF-EDEFF1BC1229}">
      <dsp:nvSpPr>
        <dsp:cNvPr id="0" name=""/>
        <dsp:cNvSpPr/>
      </dsp:nvSpPr>
      <dsp:spPr>
        <a:xfrm rot="10800000">
          <a:off x="7884389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10800000">
        <a:off x="8012890" y="3035573"/>
        <a:ext cx="299835" cy="300644"/>
      </dsp:txXfrm>
    </dsp:sp>
    <dsp:sp modelId="{F156FD8C-579E-044D-80B2-EFCCB3BC670E}">
      <dsp:nvSpPr>
        <dsp:cNvPr id="0" name=""/>
        <dsp:cNvSpPr/>
      </dsp:nvSpPr>
      <dsp:spPr>
        <a:xfrm>
          <a:off x="5661890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Dimensionality Reduction and Topic Modelling (LDA)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6 features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697396" y="2615265"/>
        <a:ext cx="1949441" cy="1141260"/>
      </dsp:txXfrm>
    </dsp:sp>
    <dsp:sp modelId="{D87FD3B5-3797-4841-8445-678691E7BA2C}">
      <dsp:nvSpPr>
        <dsp:cNvPr id="0" name=""/>
        <dsp:cNvSpPr/>
      </dsp:nvSpPr>
      <dsp:spPr>
        <a:xfrm rot="10800000">
          <a:off x="5055754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10800000">
        <a:off x="5184255" y="3035573"/>
        <a:ext cx="299835" cy="300644"/>
      </dsp:txXfrm>
    </dsp:sp>
    <dsp:sp modelId="{E7B9B336-4AFA-EC47-98DA-77DD4040395D}">
      <dsp:nvSpPr>
        <dsp:cNvPr id="0" name=""/>
        <dsp:cNvSpPr/>
      </dsp:nvSpPr>
      <dsp:spPr>
        <a:xfrm>
          <a:off x="2833255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Clustering (</a:t>
          </a:r>
          <a:r>
            <a:rPr lang="en-US" sz="1600" b="1" kern="1200" dirty="0" err="1" smtClean="0">
              <a:solidFill>
                <a:schemeClr val="tx1"/>
              </a:solidFill>
            </a:rPr>
            <a:t>kMeans</a:t>
          </a:r>
          <a:r>
            <a:rPr lang="en-US" sz="1600" b="1" kern="1200" dirty="0" smtClean="0">
              <a:solidFill>
                <a:schemeClr val="tx1"/>
              </a:solidFill>
            </a:rPr>
            <a:t>)                         </a:t>
          </a:r>
          <a:r>
            <a:rPr lang="en-US" sz="1600" b="0" kern="1200" dirty="0" smtClean="0">
              <a:solidFill>
                <a:schemeClr val="tx1"/>
              </a:solidFill>
            </a:rPr>
            <a:t>6 clusters</a:t>
          </a:r>
        </a:p>
      </dsp:txBody>
      <dsp:txXfrm>
        <a:off x="2868761" y="2615265"/>
        <a:ext cx="1949441" cy="11412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706E9-ED11-5745-A338-57022350A56F}">
      <dsp:nvSpPr>
        <dsp:cNvPr id="0" name=""/>
        <dsp:cNvSpPr/>
      </dsp:nvSpPr>
      <dsp:spPr>
        <a:xfrm>
          <a:off x="4621" y="559306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Removed non-</a:t>
          </a:r>
          <a:r>
            <a:rPr lang="en-US" sz="1600" kern="1200" dirty="0" err="1" smtClean="0">
              <a:solidFill>
                <a:schemeClr val="tx1"/>
              </a:solidFill>
            </a:rPr>
            <a:t>ascii</a:t>
          </a:r>
          <a:r>
            <a:rPr lang="en-US" sz="1600" kern="1200" dirty="0" smtClean="0">
              <a:solidFill>
                <a:schemeClr val="tx1"/>
              </a:solidFill>
            </a:rPr>
            <a:t> chars, non-English words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40127" y="594812"/>
        <a:ext cx="1949441" cy="1141260"/>
      </dsp:txXfrm>
    </dsp:sp>
    <dsp:sp modelId="{AD5FAAEF-4B57-904E-B383-67C78A19C234}">
      <dsp:nvSpPr>
        <dsp:cNvPr id="0" name=""/>
        <dsp:cNvSpPr/>
      </dsp:nvSpPr>
      <dsp:spPr>
        <a:xfrm>
          <a:off x="220287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>
        <a:off x="2202874" y="1015120"/>
        <a:ext cx="299835" cy="300644"/>
      </dsp:txXfrm>
    </dsp:sp>
    <dsp:sp modelId="{AC5966C0-A005-7240-AAD7-DE6886FE9EEC}">
      <dsp:nvSpPr>
        <dsp:cNvPr id="0" name=""/>
        <dsp:cNvSpPr/>
      </dsp:nvSpPr>
      <dsp:spPr>
        <a:xfrm>
          <a:off x="2833255" y="559306"/>
          <a:ext cx="2020453" cy="1212272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Text Cleaning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Removed email ids, links, stop words etc.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868761" y="594812"/>
        <a:ext cx="1949441" cy="1141260"/>
      </dsp:txXfrm>
    </dsp:sp>
    <dsp:sp modelId="{11D10AF9-C53B-1C42-B21B-464987C1461A}">
      <dsp:nvSpPr>
        <dsp:cNvPr id="0" name=""/>
        <dsp:cNvSpPr/>
      </dsp:nvSpPr>
      <dsp:spPr>
        <a:xfrm>
          <a:off x="5031509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031509" y="1015120"/>
        <a:ext cx="299835" cy="300644"/>
      </dsp:txXfrm>
    </dsp:sp>
    <dsp:sp modelId="{BFDE2712-1A43-644A-823F-1CEACAD3922B}">
      <dsp:nvSpPr>
        <dsp:cNvPr id="0" name=""/>
        <dsp:cNvSpPr/>
      </dsp:nvSpPr>
      <dsp:spPr>
        <a:xfrm>
          <a:off x="5661890" y="559306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Tokenization (</a:t>
          </a:r>
          <a:r>
            <a:rPr lang="en-US" sz="1600" b="1" kern="1200" dirty="0" err="1" smtClean="0">
              <a:solidFill>
                <a:schemeClr val="tx1"/>
              </a:solidFill>
            </a:rPr>
            <a:t>spaCy</a:t>
          </a:r>
          <a:r>
            <a:rPr lang="en-US" sz="16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Lemmatization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697396" y="594812"/>
        <a:ext cx="1949441" cy="1141260"/>
      </dsp:txXfrm>
    </dsp:sp>
    <dsp:sp modelId="{2CD643A7-8F72-B94D-A245-902A78F9C6A3}">
      <dsp:nvSpPr>
        <dsp:cNvPr id="0" name=""/>
        <dsp:cNvSpPr/>
      </dsp:nvSpPr>
      <dsp:spPr>
        <a:xfrm>
          <a:off x="786014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>
        <a:off x="7860144" y="1015120"/>
        <a:ext cx="299835" cy="300644"/>
      </dsp:txXfrm>
    </dsp:sp>
    <dsp:sp modelId="{9DF36891-4223-3049-8F2C-03360294DFD1}">
      <dsp:nvSpPr>
        <dsp:cNvPr id="0" name=""/>
        <dsp:cNvSpPr/>
      </dsp:nvSpPr>
      <dsp:spPr>
        <a:xfrm>
          <a:off x="8490525" y="559306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Vectorization (</a:t>
          </a:r>
          <a:r>
            <a:rPr lang="en-US" sz="1600" b="1" kern="1200" dirty="0" err="1" smtClean="0">
              <a:solidFill>
                <a:schemeClr val="tx1"/>
              </a:solidFill>
            </a:rPr>
            <a:t>CountVectorizer</a:t>
          </a:r>
          <a:r>
            <a:rPr lang="en-US" sz="1600" b="1" kern="1200" dirty="0" smtClean="0">
              <a:solidFill>
                <a:schemeClr val="tx1"/>
              </a:solidFill>
            </a:rPr>
            <a:t>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49740 features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8526031" y="594812"/>
        <a:ext cx="1949441" cy="1141260"/>
      </dsp:txXfrm>
    </dsp:sp>
    <dsp:sp modelId="{9053AF60-3CFD-4A4F-B272-7F71C345EFCD}">
      <dsp:nvSpPr>
        <dsp:cNvPr id="0" name=""/>
        <dsp:cNvSpPr/>
      </dsp:nvSpPr>
      <dsp:spPr>
        <a:xfrm rot="5400000">
          <a:off x="9286584" y="1913010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-5400000">
        <a:off x="9350431" y="1949378"/>
        <a:ext cx="300644" cy="299835"/>
      </dsp:txXfrm>
    </dsp:sp>
    <dsp:sp modelId="{65F18349-831E-1E44-9A09-1C2587737741}">
      <dsp:nvSpPr>
        <dsp:cNvPr id="0" name=""/>
        <dsp:cNvSpPr/>
      </dsp:nvSpPr>
      <dsp:spPr>
        <a:xfrm>
          <a:off x="8490525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Removed rare features (&lt;25 occurrences)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3259 features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8526031" y="2615265"/>
        <a:ext cx="1949441" cy="1141260"/>
      </dsp:txXfrm>
    </dsp:sp>
    <dsp:sp modelId="{DA81C4C2-83BC-D04E-A9EF-EDEFF1BC1229}">
      <dsp:nvSpPr>
        <dsp:cNvPr id="0" name=""/>
        <dsp:cNvSpPr/>
      </dsp:nvSpPr>
      <dsp:spPr>
        <a:xfrm rot="10800000">
          <a:off x="7884389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10800000">
        <a:off x="8012890" y="3035573"/>
        <a:ext cx="299835" cy="300644"/>
      </dsp:txXfrm>
    </dsp:sp>
    <dsp:sp modelId="{F156FD8C-579E-044D-80B2-EFCCB3BC670E}">
      <dsp:nvSpPr>
        <dsp:cNvPr id="0" name=""/>
        <dsp:cNvSpPr/>
      </dsp:nvSpPr>
      <dsp:spPr>
        <a:xfrm>
          <a:off x="5661890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Dimensionality Reduction and Topic Modelling (LDA)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6 features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697396" y="2615265"/>
        <a:ext cx="1949441" cy="1141260"/>
      </dsp:txXfrm>
    </dsp:sp>
    <dsp:sp modelId="{D87FD3B5-3797-4841-8445-678691E7BA2C}">
      <dsp:nvSpPr>
        <dsp:cNvPr id="0" name=""/>
        <dsp:cNvSpPr/>
      </dsp:nvSpPr>
      <dsp:spPr>
        <a:xfrm rot="10800000">
          <a:off x="5055754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10800000">
        <a:off x="5184255" y="3035573"/>
        <a:ext cx="299835" cy="300644"/>
      </dsp:txXfrm>
    </dsp:sp>
    <dsp:sp modelId="{E7B9B336-4AFA-EC47-98DA-77DD4040395D}">
      <dsp:nvSpPr>
        <dsp:cNvPr id="0" name=""/>
        <dsp:cNvSpPr/>
      </dsp:nvSpPr>
      <dsp:spPr>
        <a:xfrm>
          <a:off x="2833255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Clustering (</a:t>
          </a:r>
          <a:r>
            <a:rPr lang="en-US" sz="1600" b="1" kern="1200" dirty="0" err="1" smtClean="0">
              <a:solidFill>
                <a:schemeClr val="tx1"/>
              </a:solidFill>
            </a:rPr>
            <a:t>kMeans</a:t>
          </a:r>
          <a:r>
            <a:rPr lang="en-US" sz="1600" b="1" kern="1200" dirty="0" smtClean="0">
              <a:solidFill>
                <a:schemeClr val="tx1"/>
              </a:solidFill>
            </a:rPr>
            <a:t>)                         </a:t>
          </a:r>
          <a:r>
            <a:rPr lang="en-US" sz="1600" b="0" kern="1200" dirty="0" smtClean="0">
              <a:solidFill>
                <a:schemeClr val="tx1"/>
              </a:solidFill>
            </a:rPr>
            <a:t>6 clusters</a:t>
          </a:r>
        </a:p>
      </dsp:txBody>
      <dsp:txXfrm>
        <a:off x="2868761" y="2615265"/>
        <a:ext cx="1949441" cy="1141260"/>
      </dsp:txXfrm>
    </dsp:sp>
    <dsp:sp modelId="{0F60AFA1-B377-B045-88CB-C029518B93CF}">
      <dsp:nvSpPr>
        <dsp:cNvPr id="0" name=""/>
        <dsp:cNvSpPr/>
      </dsp:nvSpPr>
      <dsp:spPr>
        <a:xfrm rot="10800000">
          <a:off x="2227119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>
            <a:solidFill>
              <a:schemeClr val="tx1"/>
            </a:solidFill>
          </a:endParaRPr>
        </a:p>
      </dsp:txBody>
      <dsp:txXfrm rot="10800000">
        <a:off x="2355620" y="3035573"/>
        <a:ext cx="299835" cy="300644"/>
      </dsp:txXfrm>
    </dsp:sp>
    <dsp:sp modelId="{E53ECF52-BADE-D143-B8B2-55A9192BF785}">
      <dsp:nvSpPr>
        <dsp:cNvPr id="0" name=""/>
        <dsp:cNvSpPr/>
      </dsp:nvSpPr>
      <dsp:spPr>
        <a:xfrm>
          <a:off x="4621" y="2579759"/>
          <a:ext cx="2020453" cy="1212272"/>
        </a:xfrm>
        <a:prstGeom prst="roundRect">
          <a:avLst>
            <a:gd name="adj" fmla="val 10000"/>
          </a:avLst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Analysis of clusters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40127" y="2615265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E5E5B-FB36-2241-A1D3-A05B0BAFF048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46236-0960-8A47-A1A1-0F105F806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7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A9F05-8458-0045-A8B2-D197199F77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85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2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2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3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3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2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3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3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5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57555-7C85-6142-8B1E-09337709E3C9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E424A-1921-5549-905B-9C3BE574A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17900"/>
            <a:ext cx="9144000" cy="2387600"/>
          </a:xfrm>
        </p:spPr>
        <p:txBody>
          <a:bodyPr/>
          <a:lstStyle/>
          <a:p>
            <a:r>
              <a:rPr lang="en-US" sz="6600" b="1" dirty="0" smtClean="0"/>
              <a:t>THE LANGUAGE OF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2018" y="4064000"/>
            <a:ext cx="3107961" cy="157304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sz="3200" dirty="0" err="1" smtClean="0"/>
              <a:t>Jayalakshmi</a:t>
            </a:r>
            <a:r>
              <a:rPr lang="en-US" sz="3200" dirty="0" smtClean="0"/>
              <a:t> Jain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96" y="2787481"/>
            <a:ext cx="9230607" cy="107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382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45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2787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1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1100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317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7942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999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21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401"/>
            <a:ext cx="10515600" cy="1325563"/>
          </a:xfrm>
        </p:spPr>
        <p:txBody>
          <a:bodyPr/>
          <a:lstStyle/>
          <a:p>
            <a:r>
              <a:rPr lang="en-US" dirty="0" smtClean="0"/>
              <a:t>Dimensionality Reduction and Topic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47225"/>
            <a:ext cx="3841200" cy="288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88" y="1047225"/>
            <a:ext cx="384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00" y="3859587"/>
            <a:ext cx="384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377" y="3927225"/>
            <a:ext cx="384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1" y="3978000"/>
            <a:ext cx="3840000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377" y="1047225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TOPIC: FILM &amp; MUSIC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000" y="1278000"/>
            <a:ext cx="744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TOPIC: PUBLISHING (books)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000" y="1436688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TOPIC: FOOD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458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TOPIC: GAMES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000" y="1206000"/>
            <a:ext cx="753600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5077"/>
          </a:xfrm>
        </p:spPr>
        <p:txBody>
          <a:bodyPr>
            <a:normAutofit/>
          </a:bodyPr>
          <a:lstStyle/>
          <a:p>
            <a:r>
              <a:rPr lang="en-US" dirty="0" smtClean="0"/>
              <a:t>Scraped off the website using selenium</a:t>
            </a:r>
          </a:p>
          <a:p>
            <a:endParaRPr lang="en-US" dirty="0" smtClean="0"/>
          </a:p>
          <a:p>
            <a:r>
              <a:rPr lang="en-US" dirty="0" smtClean="0"/>
              <a:t>3000 projects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TOPIC: LUXURY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75" y="1490132"/>
            <a:ext cx="7188214" cy="53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TOPIC: COMMUNITY &amp; AWARNESS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458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Custer 1 </a:t>
            </a:r>
            <a:r>
              <a:rPr lang="mr-IN" dirty="0" smtClean="0"/>
              <a:t>–</a:t>
            </a:r>
            <a:r>
              <a:rPr lang="en-US" dirty="0" smtClean="0"/>
              <a:t> weighs majorly towards topic Books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71" y="2438096"/>
            <a:ext cx="7164898" cy="44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 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2 </a:t>
            </a:r>
            <a:r>
              <a:rPr lang="mr-IN" dirty="0" smtClean="0"/>
              <a:t>–</a:t>
            </a:r>
            <a:r>
              <a:rPr lang="en-US" dirty="0" smtClean="0"/>
              <a:t> weighs majorly towards  topic Film and Music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95" y="2282779"/>
            <a:ext cx="7751106" cy="45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646" y="1825625"/>
            <a:ext cx="10515600" cy="4351338"/>
          </a:xfrm>
        </p:spPr>
        <p:txBody>
          <a:bodyPr/>
          <a:lstStyle/>
          <a:p>
            <a:r>
              <a:rPr lang="en-US" dirty="0" smtClean="0"/>
              <a:t>Cluster 6 </a:t>
            </a:r>
            <a:r>
              <a:rPr lang="mr-IN" dirty="0" smtClean="0"/>
              <a:t>–</a:t>
            </a:r>
            <a:r>
              <a:rPr lang="en-US" dirty="0" smtClean="0"/>
              <a:t> weighs majorly on topic Community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61" y="2336318"/>
            <a:ext cx="6930870" cy="43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40" y="0"/>
            <a:ext cx="7689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2" y="0"/>
            <a:ext cx="11677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8" y="0"/>
            <a:ext cx="12080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new category called “Community / </a:t>
            </a:r>
            <a:r>
              <a:rPr lang="en-US" dirty="0" err="1" smtClean="0"/>
              <a:t>Awarness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742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60373" y="852543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 smtClean="0"/>
              <a:t>THANK YOU</a:t>
            </a:r>
            <a:endParaRPr lang="en-US" sz="8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30" y="3601432"/>
            <a:ext cx="635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963" y="4571262"/>
            <a:ext cx="635000" cy="63500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99327" y="3242408"/>
            <a:ext cx="9025467" cy="217011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j</a:t>
            </a:r>
            <a:r>
              <a:rPr lang="en-US" dirty="0" smtClean="0"/>
              <a:t>lakshmi235@gmail.com</a:t>
            </a:r>
            <a:endParaRPr lang="en-US" dirty="0"/>
          </a:p>
          <a:p>
            <a:endParaRPr lang="en-US" dirty="0"/>
          </a:p>
          <a:p>
            <a:pPr algn="l"/>
            <a:r>
              <a:rPr lang="en-US" dirty="0" smtClean="0"/>
              <a:t>                                           Jlakshmi235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ntitled3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70866"/>
            <a:ext cx="10515600" cy="6006097"/>
          </a:xfrm>
        </p:spPr>
      </p:pic>
    </p:spTree>
    <p:extLst>
      <p:ext uri="{BB962C8B-B14F-4D97-AF65-F5344CB8AC3E}">
        <p14:creationId xmlns:p14="http://schemas.microsoft.com/office/powerpoint/2010/main" val="16724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376" y="1587355"/>
            <a:ext cx="7597357" cy="48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NLP and unsupervised learning techniques to analyze Kickstarter description and to see </a:t>
            </a:r>
            <a:r>
              <a:rPr lang="en-US" dirty="0" smtClean="0"/>
              <a:t>what categories of projects emerge.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7806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2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693029"/>
              </p:ext>
            </p:extLst>
          </p:nvPr>
        </p:nvGraphicFramePr>
        <p:xfrm>
          <a:off x="2406650" y="2587626"/>
          <a:ext cx="7378700" cy="286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08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070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9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5661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48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480</Words>
  <Application>Microsoft Macintosh PowerPoint</Application>
  <PresentationFormat>Widescreen</PresentationFormat>
  <Paragraphs>125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Mangal</vt:lpstr>
      <vt:lpstr>Arial</vt:lpstr>
      <vt:lpstr>Office Theme</vt:lpstr>
      <vt:lpstr>THE LANGUAGE OF </vt:lpstr>
      <vt:lpstr>Data</vt:lpstr>
      <vt:lpstr>PowerPoint Presentation</vt:lpstr>
      <vt:lpstr>Objective</vt:lpstr>
      <vt:lpstr>Objective</vt:lpstr>
      <vt:lpstr>Overview</vt:lpstr>
      <vt:lpstr>Step 1</vt:lpstr>
      <vt:lpstr>Step 2 </vt:lpstr>
      <vt:lpstr>Step 3</vt:lpstr>
      <vt:lpstr>Step 4</vt:lpstr>
      <vt:lpstr>Step 5</vt:lpstr>
      <vt:lpstr>Step 6</vt:lpstr>
      <vt:lpstr>Step 7</vt:lpstr>
      <vt:lpstr>Step 8</vt:lpstr>
      <vt:lpstr>Dimensionality Reduction and Topic Modeling</vt:lpstr>
      <vt:lpstr>TOPIC: FILM &amp; MUSIC</vt:lpstr>
      <vt:lpstr>TOPIC: PUBLISHING (books)</vt:lpstr>
      <vt:lpstr>TOPIC: FOOD</vt:lpstr>
      <vt:lpstr>TOPIC: GAMES</vt:lpstr>
      <vt:lpstr>TOPIC: LUXURY ITEMS</vt:lpstr>
      <vt:lpstr>TOPIC: COMMUNITY &amp; AWARNESS</vt:lpstr>
      <vt:lpstr>Cluster Analysis</vt:lpstr>
      <vt:lpstr>Cluster Analysis</vt:lpstr>
      <vt:lpstr>Cluster Analysis</vt:lpstr>
      <vt:lpstr>PowerPoint Presentation</vt:lpstr>
      <vt:lpstr>PowerPoint Presentation</vt:lpstr>
      <vt:lpstr>PowerPoint Presentation</vt:lpstr>
      <vt:lpstr>Observations</vt:lpstr>
      <vt:lpstr>THANK YOU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Kickstarter Project Descriptions</dc:title>
  <dc:creator>Jayalakshmi Jain</dc:creator>
  <cp:lastModifiedBy>Jayalakshmi Jain</cp:lastModifiedBy>
  <cp:revision>36</cp:revision>
  <dcterms:created xsi:type="dcterms:W3CDTF">2017-08-21T09:47:59Z</dcterms:created>
  <dcterms:modified xsi:type="dcterms:W3CDTF">2017-09-18T12:51:38Z</dcterms:modified>
</cp:coreProperties>
</file>